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5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sldIdLst>
    <p:sldId id="256" r:id="rId2"/>
    <p:sldId id="274" r:id="rId3"/>
    <p:sldId id="265" r:id="rId4"/>
    <p:sldId id="279" r:id="rId5"/>
    <p:sldId id="270" r:id="rId6"/>
    <p:sldId id="281" r:id="rId7"/>
    <p:sldId id="278" r:id="rId8"/>
    <p:sldId id="280" r:id="rId9"/>
    <p:sldId id="275" r:id="rId10"/>
    <p:sldId id="284" r:id="rId11"/>
    <p:sldId id="282" r:id="rId12"/>
    <p:sldId id="286" r:id="rId13"/>
    <p:sldId id="28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BEB9"/>
    <a:srgbClr val="00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8"/>
    <p:restoredTop sz="88269"/>
  </p:normalViewPr>
  <p:slideViewPr>
    <p:cSldViewPr snapToGrid="0" snapToObjects="1">
      <p:cViewPr varScale="1">
        <p:scale>
          <a:sx n="104" d="100"/>
          <a:sy n="104" d="100"/>
        </p:scale>
        <p:origin x="7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B19094-F741-854F-A5F9-BB3510765C2B}" type="doc">
      <dgm:prSet loTypeId="urn:microsoft.com/office/officeart/2005/8/layout/hierarchy3" loCatId="list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9ACB4C06-07C4-7C41-AC08-6226329106CF}">
      <dgm:prSet phldrT="[Text]" custT="1"/>
      <dgm:spPr/>
      <dgm:t>
        <a:bodyPr/>
        <a:lstStyle/>
        <a:p>
          <a:pPr algn="l"/>
          <a:r>
            <a:rPr lang="en-US" sz="1800" b="1" dirty="0" smtClean="0">
              <a:ln/>
            </a:rPr>
            <a:t>Discretionary Spending: </a:t>
          </a:r>
          <a:r>
            <a:rPr lang="en-US" sz="1800" dirty="0" smtClean="0">
              <a:ln/>
            </a:rPr>
            <a:t>Congress decides annually (appropriations process)</a:t>
          </a:r>
          <a:endParaRPr lang="en-US" sz="1800" dirty="0">
            <a:ln/>
          </a:endParaRPr>
        </a:p>
      </dgm:t>
    </dgm:pt>
    <dgm:pt modelId="{E5160FC5-1238-8247-BE70-C393886FA1F2}" type="parTrans" cxnId="{50D53D45-F5EC-E249-BCB4-EE5B452E35AD}">
      <dgm:prSet/>
      <dgm:spPr/>
      <dgm:t>
        <a:bodyPr/>
        <a:lstStyle/>
        <a:p>
          <a:endParaRPr lang="en-US">
            <a:ln>
              <a:noFill/>
            </a:ln>
          </a:endParaRPr>
        </a:p>
      </dgm:t>
    </dgm:pt>
    <dgm:pt modelId="{E67B3FBD-F4C3-E34D-83FF-ADA7C6FEDE16}" type="sibTrans" cxnId="{50D53D45-F5EC-E249-BCB4-EE5B452E35AD}">
      <dgm:prSet/>
      <dgm:spPr/>
      <dgm:t>
        <a:bodyPr/>
        <a:lstStyle/>
        <a:p>
          <a:endParaRPr lang="en-US">
            <a:ln>
              <a:noFill/>
            </a:ln>
          </a:endParaRPr>
        </a:p>
      </dgm:t>
    </dgm:pt>
    <dgm:pt modelId="{9ADA623F-3D08-5646-94C7-57145DAAFAE6}">
      <dgm:prSet phldrT="[Text]" custT="1"/>
      <dgm:spPr/>
      <dgm:t>
        <a:bodyPr/>
        <a:lstStyle/>
        <a:p>
          <a:r>
            <a:rPr lang="en-US" sz="1400" dirty="0" smtClean="0">
              <a:ln/>
            </a:rPr>
            <a:t>Non-Defense Discretionary (NDD) Spending</a:t>
          </a:r>
        </a:p>
      </dgm:t>
    </dgm:pt>
    <dgm:pt modelId="{81042D44-CE34-3A49-A62D-53201EF0439A}" type="parTrans" cxnId="{A06DC34D-F420-E04E-AF53-7A658BF5F76D}">
      <dgm:prSet/>
      <dgm:spPr/>
      <dgm:t>
        <a:bodyPr/>
        <a:lstStyle/>
        <a:p>
          <a:endParaRPr lang="en-US">
            <a:ln>
              <a:noFill/>
            </a:ln>
          </a:endParaRPr>
        </a:p>
      </dgm:t>
    </dgm:pt>
    <dgm:pt modelId="{4B3DF2C1-0A38-C249-BD62-213B10137DC3}" type="sibTrans" cxnId="{A06DC34D-F420-E04E-AF53-7A658BF5F76D}">
      <dgm:prSet/>
      <dgm:spPr/>
      <dgm:t>
        <a:bodyPr/>
        <a:lstStyle/>
        <a:p>
          <a:endParaRPr lang="en-US">
            <a:ln>
              <a:noFill/>
            </a:ln>
          </a:endParaRPr>
        </a:p>
      </dgm:t>
    </dgm:pt>
    <dgm:pt modelId="{62EBA73A-4412-CF41-89D8-B95EC0317650}">
      <dgm:prSet custT="1"/>
      <dgm:spPr/>
      <dgm:t>
        <a:bodyPr/>
        <a:lstStyle/>
        <a:p>
          <a:pPr algn="ctr"/>
          <a:r>
            <a:rPr lang="en-US" sz="1800" b="1" dirty="0" smtClean="0"/>
            <a:t>Mandatory Spending: </a:t>
          </a:r>
          <a:r>
            <a:rPr lang="en-US" sz="1800" b="0" dirty="0" smtClean="0"/>
            <a:t>Automatic (no annual review)</a:t>
          </a:r>
          <a:endParaRPr lang="en-US" sz="1800" b="0" dirty="0"/>
        </a:p>
      </dgm:t>
    </dgm:pt>
    <dgm:pt modelId="{A928C3BC-3F93-4042-8545-EB4FCB49ACB3}" type="parTrans" cxnId="{786B4564-FF01-794F-8486-59AC11DA702B}">
      <dgm:prSet/>
      <dgm:spPr/>
      <dgm:t>
        <a:bodyPr/>
        <a:lstStyle/>
        <a:p>
          <a:endParaRPr lang="en-US"/>
        </a:p>
      </dgm:t>
    </dgm:pt>
    <dgm:pt modelId="{D6440298-CCCD-8242-90C9-55512E1FE639}" type="sibTrans" cxnId="{786B4564-FF01-794F-8486-59AC11DA702B}">
      <dgm:prSet/>
      <dgm:spPr/>
      <dgm:t>
        <a:bodyPr/>
        <a:lstStyle/>
        <a:p>
          <a:endParaRPr lang="en-US"/>
        </a:p>
      </dgm:t>
    </dgm:pt>
    <dgm:pt modelId="{D4BCD55D-DD9C-FF4B-8A9B-D13C02A0A09D}">
      <dgm:prSet phldrT="[Text]" custT="1"/>
      <dgm:spPr/>
      <dgm:t>
        <a:bodyPr/>
        <a:lstStyle/>
        <a:p>
          <a:pPr algn="ctr"/>
          <a:r>
            <a:rPr lang="en-US" sz="1400" dirty="0" smtClean="0">
              <a:ln/>
            </a:rPr>
            <a:t>Defense Discretionary Spending</a:t>
          </a:r>
          <a:endParaRPr lang="en-US" sz="1800" dirty="0">
            <a:ln/>
          </a:endParaRPr>
        </a:p>
      </dgm:t>
    </dgm:pt>
    <dgm:pt modelId="{B856CCB7-1FA0-5747-970F-4B30A09EF79A}" type="parTrans" cxnId="{D5495D51-4F50-B044-B63D-AA5A09F286A9}">
      <dgm:prSet/>
      <dgm:spPr/>
      <dgm:t>
        <a:bodyPr/>
        <a:lstStyle/>
        <a:p>
          <a:endParaRPr lang="en-US"/>
        </a:p>
      </dgm:t>
    </dgm:pt>
    <dgm:pt modelId="{FAE98E9C-EBF5-0041-A7FA-D1FC3C96BB2A}" type="sibTrans" cxnId="{D5495D51-4F50-B044-B63D-AA5A09F286A9}">
      <dgm:prSet/>
      <dgm:spPr/>
      <dgm:t>
        <a:bodyPr/>
        <a:lstStyle/>
        <a:p>
          <a:endParaRPr lang="en-US"/>
        </a:p>
      </dgm:t>
    </dgm:pt>
    <dgm:pt modelId="{D4FD903F-B800-8A4D-B1AD-6F738BF50B99}">
      <dgm:prSet custT="1"/>
      <dgm:spPr/>
      <dgm:t>
        <a:bodyPr/>
        <a:lstStyle/>
        <a:p>
          <a:pPr algn="ctr"/>
          <a:r>
            <a:rPr lang="en-US" sz="1400" b="0" dirty="0" smtClean="0"/>
            <a:t>Social Security, Medicaid, Medicare, etc.</a:t>
          </a:r>
          <a:endParaRPr lang="en-US" sz="1400" b="0" dirty="0"/>
        </a:p>
      </dgm:t>
    </dgm:pt>
    <dgm:pt modelId="{C8B0356A-E7F2-CD4E-8F1D-37D15EBDC55F}" type="parTrans" cxnId="{CA5C073E-12B8-474F-BDDC-41A834F1A14B}">
      <dgm:prSet/>
      <dgm:spPr/>
      <dgm:t>
        <a:bodyPr/>
        <a:lstStyle/>
        <a:p>
          <a:endParaRPr lang="en-US"/>
        </a:p>
      </dgm:t>
    </dgm:pt>
    <dgm:pt modelId="{9B979C27-3C3A-3E4D-A80C-C0500EEEF0A2}" type="sibTrans" cxnId="{CA5C073E-12B8-474F-BDDC-41A834F1A14B}">
      <dgm:prSet/>
      <dgm:spPr/>
      <dgm:t>
        <a:bodyPr/>
        <a:lstStyle/>
        <a:p>
          <a:endParaRPr lang="en-US"/>
        </a:p>
      </dgm:t>
    </dgm:pt>
    <dgm:pt modelId="{6E0731C8-5B8E-8443-9F63-EFC6DF95C336}" type="pres">
      <dgm:prSet presAssocID="{6AB19094-F741-854F-A5F9-BB3510765C2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3A47249-08E2-EA47-B613-5DCA2D037276}" type="pres">
      <dgm:prSet presAssocID="{9ACB4C06-07C4-7C41-AC08-6226329106CF}" presName="root" presStyleCnt="0"/>
      <dgm:spPr/>
      <dgm:t>
        <a:bodyPr/>
        <a:lstStyle/>
        <a:p>
          <a:endParaRPr lang="en-US"/>
        </a:p>
      </dgm:t>
    </dgm:pt>
    <dgm:pt modelId="{6D8960EE-5187-0143-ABB1-E419EB884072}" type="pres">
      <dgm:prSet presAssocID="{9ACB4C06-07C4-7C41-AC08-6226329106CF}" presName="rootComposite" presStyleCnt="0"/>
      <dgm:spPr/>
      <dgm:t>
        <a:bodyPr/>
        <a:lstStyle/>
        <a:p>
          <a:endParaRPr lang="en-US"/>
        </a:p>
      </dgm:t>
    </dgm:pt>
    <dgm:pt modelId="{4433F43B-F1BE-BF4E-94BD-378A965DADF5}" type="pres">
      <dgm:prSet presAssocID="{9ACB4C06-07C4-7C41-AC08-6226329106CF}" presName="rootText" presStyleLbl="node1" presStyleIdx="0" presStyleCnt="2" custScaleX="87926" custScaleY="102669" custLinFactNeighborX="2547" custLinFactNeighborY="1575"/>
      <dgm:spPr/>
      <dgm:t>
        <a:bodyPr/>
        <a:lstStyle/>
        <a:p>
          <a:endParaRPr lang="en-US"/>
        </a:p>
      </dgm:t>
    </dgm:pt>
    <dgm:pt modelId="{38151808-0ADD-094A-B28D-59759B6C92DC}" type="pres">
      <dgm:prSet presAssocID="{9ACB4C06-07C4-7C41-AC08-6226329106CF}" presName="rootConnector" presStyleLbl="node1" presStyleIdx="0" presStyleCnt="2"/>
      <dgm:spPr/>
      <dgm:t>
        <a:bodyPr/>
        <a:lstStyle/>
        <a:p>
          <a:endParaRPr lang="en-US"/>
        </a:p>
      </dgm:t>
    </dgm:pt>
    <dgm:pt modelId="{AF4AFA2C-14AF-DC43-A853-3A6B332F5BA9}" type="pres">
      <dgm:prSet presAssocID="{9ACB4C06-07C4-7C41-AC08-6226329106CF}" presName="childShape" presStyleCnt="0"/>
      <dgm:spPr/>
      <dgm:t>
        <a:bodyPr/>
        <a:lstStyle/>
        <a:p>
          <a:endParaRPr lang="en-US"/>
        </a:p>
      </dgm:t>
    </dgm:pt>
    <dgm:pt modelId="{9E1EF140-26EC-AF4A-9661-C946227AC08E}" type="pres">
      <dgm:prSet presAssocID="{B856CCB7-1FA0-5747-970F-4B30A09EF79A}" presName="Name13" presStyleLbl="parChTrans1D2" presStyleIdx="0" presStyleCnt="3"/>
      <dgm:spPr/>
      <dgm:t>
        <a:bodyPr/>
        <a:lstStyle/>
        <a:p>
          <a:endParaRPr lang="en-US"/>
        </a:p>
      </dgm:t>
    </dgm:pt>
    <dgm:pt modelId="{36DE66E6-DDB8-A84F-842B-DBD6D9A5FDF7}" type="pres">
      <dgm:prSet presAssocID="{D4BCD55D-DD9C-FF4B-8A9B-D13C02A0A09D}" presName="childText" presStyleLbl="bgAcc1" presStyleIdx="0" presStyleCnt="3" custScaleX="91381" custScaleY="56234" custLinFactNeighborY="15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5943B7-988F-284D-A1E9-61DE86213718}" type="pres">
      <dgm:prSet presAssocID="{81042D44-CE34-3A49-A62D-53201EF0439A}" presName="Name13" presStyleLbl="parChTrans1D2" presStyleIdx="1" presStyleCnt="3"/>
      <dgm:spPr/>
      <dgm:t>
        <a:bodyPr/>
        <a:lstStyle/>
        <a:p>
          <a:endParaRPr lang="en-US"/>
        </a:p>
      </dgm:t>
    </dgm:pt>
    <dgm:pt modelId="{2FF90DFD-9B17-5B45-9180-574D5F497409}" type="pres">
      <dgm:prSet presAssocID="{9ADA623F-3D08-5646-94C7-57145DAAFAE6}" presName="childText" presStyleLbl="bgAcc1" presStyleIdx="1" presStyleCnt="3" custScaleX="92592" custScaleY="56980" custLinFactNeighborX="1160" custLinFactNeighborY="-4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2AB323-B9DF-4541-A5B1-932EA7A57008}" type="pres">
      <dgm:prSet presAssocID="{62EBA73A-4412-CF41-89D8-B95EC0317650}" presName="root" presStyleCnt="0"/>
      <dgm:spPr/>
    </dgm:pt>
    <dgm:pt modelId="{93AED67D-16CA-6B42-9571-EAEB42C131EE}" type="pres">
      <dgm:prSet presAssocID="{62EBA73A-4412-CF41-89D8-B95EC0317650}" presName="rootComposite" presStyleCnt="0"/>
      <dgm:spPr/>
    </dgm:pt>
    <dgm:pt modelId="{20950F33-3EA7-544F-9704-2AA690ABECB4}" type="pres">
      <dgm:prSet presAssocID="{62EBA73A-4412-CF41-89D8-B95EC0317650}" presName="rootText" presStyleLbl="node1" presStyleIdx="1" presStyleCnt="2" custScaleX="90638" custScaleY="105755"/>
      <dgm:spPr/>
      <dgm:t>
        <a:bodyPr/>
        <a:lstStyle/>
        <a:p>
          <a:endParaRPr lang="en-US"/>
        </a:p>
      </dgm:t>
    </dgm:pt>
    <dgm:pt modelId="{216EB62D-8371-6D45-B16A-AC8484674903}" type="pres">
      <dgm:prSet presAssocID="{62EBA73A-4412-CF41-89D8-B95EC0317650}" presName="rootConnector" presStyleLbl="node1" presStyleIdx="1" presStyleCnt="2"/>
      <dgm:spPr/>
      <dgm:t>
        <a:bodyPr/>
        <a:lstStyle/>
        <a:p>
          <a:endParaRPr lang="en-US"/>
        </a:p>
      </dgm:t>
    </dgm:pt>
    <dgm:pt modelId="{F3D5887F-CAF3-0543-B95F-3588AC7FA059}" type="pres">
      <dgm:prSet presAssocID="{62EBA73A-4412-CF41-89D8-B95EC0317650}" presName="childShape" presStyleCnt="0"/>
      <dgm:spPr/>
    </dgm:pt>
    <dgm:pt modelId="{5F5104B7-1B7E-0E4C-B903-2FE91245D97F}" type="pres">
      <dgm:prSet presAssocID="{C8B0356A-E7F2-CD4E-8F1D-37D15EBDC55F}" presName="Name13" presStyleLbl="parChTrans1D2" presStyleIdx="2" presStyleCnt="3"/>
      <dgm:spPr/>
      <dgm:t>
        <a:bodyPr/>
        <a:lstStyle/>
        <a:p>
          <a:endParaRPr lang="en-US"/>
        </a:p>
      </dgm:t>
    </dgm:pt>
    <dgm:pt modelId="{517479F6-F9DB-7E4A-BDB1-4FB951CC3343}" type="pres">
      <dgm:prSet presAssocID="{D4FD903F-B800-8A4D-B1AD-6F738BF50B99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2ED5CB-4A35-C643-965D-7DF5E56F078C}" type="presOf" srcId="{6AB19094-F741-854F-A5F9-BB3510765C2B}" destId="{6E0731C8-5B8E-8443-9F63-EFC6DF95C336}" srcOrd="0" destOrd="0" presId="urn:microsoft.com/office/officeart/2005/8/layout/hierarchy3"/>
    <dgm:cxn modelId="{2E9E7612-7153-6E4F-AAF6-547479D3C323}" type="presOf" srcId="{9ACB4C06-07C4-7C41-AC08-6226329106CF}" destId="{38151808-0ADD-094A-B28D-59759B6C92DC}" srcOrd="1" destOrd="0" presId="urn:microsoft.com/office/officeart/2005/8/layout/hierarchy3"/>
    <dgm:cxn modelId="{A06DC34D-F420-E04E-AF53-7A658BF5F76D}" srcId="{9ACB4C06-07C4-7C41-AC08-6226329106CF}" destId="{9ADA623F-3D08-5646-94C7-57145DAAFAE6}" srcOrd="1" destOrd="0" parTransId="{81042D44-CE34-3A49-A62D-53201EF0439A}" sibTransId="{4B3DF2C1-0A38-C249-BD62-213B10137DC3}"/>
    <dgm:cxn modelId="{CA5C073E-12B8-474F-BDDC-41A834F1A14B}" srcId="{62EBA73A-4412-CF41-89D8-B95EC0317650}" destId="{D4FD903F-B800-8A4D-B1AD-6F738BF50B99}" srcOrd="0" destOrd="0" parTransId="{C8B0356A-E7F2-CD4E-8F1D-37D15EBDC55F}" sibTransId="{9B979C27-3C3A-3E4D-A80C-C0500EEEF0A2}"/>
    <dgm:cxn modelId="{2701DAEB-228F-5B43-B883-C5A3ECEB8D75}" type="presOf" srcId="{62EBA73A-4412-CF41-89D8-B95EC0317650}" destId="{20950F33-3EA7-544F-9704-2AA690ABECB4}" srcOrd="0" destOrd="0" presId="urn:microsoft.com/office/officeart/2005/8/layout/hierarchy3"/>
    <dgm:cxn modelId="{6F85615C-6FBF-A348-AFD4-57B3CE3FA810}" type="presOf" srcId="{C8B0356A-E7F2-CD4E-8F1D-37D15EBDC55F}" destId="{5F5104B7-1B7E-0E4C-B903-2FE91245D97F}" srcOrd="0" destOrd="0" presId="urn:microsoft.com/office/officeart/2005/8/layout/hierarchy3"/>
    <dgm:cxn modelId="{07722098-1EF4-C24E-8EBE-B6A10014EA82}" type="presOf" srcId="{B856CCB7-1FA0-5747-970F-4B30A09EF79A}" destId="{9E1EF140-26EC-AF4A-9661-C946227AC08E}" srcOrd="0" destOrd="0" presId="urn:microsoft.com/office/officeart/2005/8/layout/hierarchy3"/>
    <dgm:cxn modelId="{6BFF3C68-8711-6040-AE06-FB1E560C3747}" type="presOf" srcId="{9ACB4C06-07C4-7C41-AC08-6226329106CF}" destId="{4433F43B-F1BE-BF4E-94BD-378A965DADF5}" srcOrd="0" destOrd="0" presId="urn:microsoft.com/office/officeart/2005/8/layout/hierarchy3"/>
    <dgm:cxn modelId="{B40010A1-315D-BF47-9964-600CA2DF7EBD}" type="presOf" srcId="{62EBA73A-4412-CF41-89D8-B95EC0317650}" destId="{216EB62D-8371-6D45-B16A-AC8484674903}" srcOrd="1" destOrd="0" presId="urn:microsoft.com/office/officeart/2005/8/layout/hierarchy3"/>
    <dgm:cxn modelId="{B653BABA-FEFD-F247-9678-083B6E6F1FB1}" type="presOf" srcId="{D4FD903F-B800-8A4D-B1AD-6F738BF50B99}" destId="{517479F6-F9DB-7E4A-BDB1-4FB951CC3343}" srcOrd="0" destOrd="0" presId="urn:microsoft.com/office/officeart/2005/8/layout/hierarchy3"/>
    <dgm:cxn modelId="{450AE8E7-7115-A345-801A-DF574832575E}" type="presOf" srcId="{9ADA623F-3D08-5646-94C7-57145DAAFAE6}" destId="{2FF90DFD-9B17-5B45-9180-574D5F497409}" srcOrd="0" destOrd="0" presId="urn:microsoft.com/office/officeart/2005/8/layout/hierarchy3"/>
    <dgm:cxn modelId="{50D53D45-F5EC-E249-BCB4-EE5B452E35AD}" srcId="{6AB19094-F741-854F-A5F9-BB3510765C2B}" destId="{9ACB4C06-07C4-7C41-AC08-6226329106CF}" srcOrd="0" destOrd="0" parTransId="{E5160FC5-1238-8247-BE70-C393886FA1F2}" sibTransId="{E67B3FBD-F4C3-E34D-83FF-ADA7C6FEDE16}"/>
    <dgm:cxn modelId="{D5495D51-4F50-B044-B63D-AA5A09F286A9}" srcId="{9ACB4C06-07C4-7C41-AC08-6226329106CF}" destId="{D4BCD55D-DD9C-FF4B-8A9B-D13C02A0A09D}" srcOrd="0" destOrd="0" parTransId="{B856CCB7-1FA0-5747-970F-4B30A09EF79A}" sibTransId="{FAE98E9C-EBF5-0041-A7FA-D1FC3C96BB2A}"/>
    <dgm:cxn modelId="{786B4564-FF01-794F-8486-59AC11DA702B}" srcId="{6AB19094-F741-854F-A5F9-BB3510765C2B}" destId="{62EBA73A-4412-CF41-89D8-B95EC0317650}" srcOrd="1" destOrd="0" parTransId="{A928C3BC-3F93-4042-8545-EB4FCB49ACB3}" sibTransId="{D6440298-CCCD-8242-90C9-55512E1FE639}"/>
    <dgm:cxn modelId="{78F4CF2F-C927-0D4E-845F-CA2D0A8BB0D7}" type="presOf" srcId="{81042D44-CE34-3A49-A62D-53201EF0439A}" destId="{325943B7-988F-284D-A1E9-61DE86213718}" srcOrd="0" destOrd="0" presId="urn:microsoft.com/office/officeart/2005/8/layout/hierarchy3"/>
    <dgm:cxn modelId="{15F64AEA-5284-D342-B78B-C1FA54F3AF28}" type="presOf" srcId="{D4BCD55D-DD9C-FF4B-8A9B-D13C02A0A09D}" destId="{36DE66E6-DDB8-A84F-842B-DBD6D9A5FDF7}" srcOrd="0" destOrd="0" presId="urn:microsoft.com/office/officeart/2005/8/layout/hierarchy3"/>
    <dgm:cxn modelId="{E0C27F0D-B6DA-7349-84DD-69453D78EA18}" type="presParOf" srcId="{6E0731C8-5B8E-8443-9F63-EFC6DF95C336}" destId="{E3A47249-08E2-EA47-B613-5DCA2D037276}" srcOrd="0" destOrd="0" presId="urn:microsoft.com/office/officeart/2005/8/layout/hierarchy3"/>
    <dgm:cxn modelId="{D8AF2CF4-EDED-474F-B58B-B653681C1340}" type="presParOf" srcId="{E3A47249-08E2-EA47-B613-5DCA2D037276}" destId="{6D8960EE-5187-0143-ABB1-E419EB884072}" srcOrd="0" destOrd="0" presId="urn:microsoft.com/office/officeart/2005/8/layout/hierarchy3"/>
    <dgm:cxn modelId="{B1A2AE37-B0C7-ED4F-B8C0-C3103803A18F}" type="presParOf" srcId="{6D8960EE-5187-0143-ABB1-E419EB884072}" destId="{4433F43B-F1BE-BF4E-94BD-378A965DADF5}" srcOrd="0" destOrd="0" presId="urn:microsoft.com/office/officeart/2005/8/layout/hierarchy3"/>
    <dgm:cxn modelId="{0A2015DE-72D3-A24F-AE81-39B3B676DC76}" type="presParOf" srcId="{6D8960EE-5187-0143-ABB1-E419EB884072}" destId="{38151808-0ADD-094A-B28D-59759B6C92DC}" srcOrd="1" destOrd="0" presId="urn:microsoft.com/office/officeart/2005/8/layout/hierarchy3"/>
    <dgm:cxn modelId="{1DBD2728-AAC5-5646-ACF9-ABA10711529E}" type="presParOf" srcId="{E3A47249-08E2-EA47-B613-5DCA2D037276}" destId="{AF4AFA2C-14AF-DC43-A853-3A6B332F5BA9}" srcOrd="1" destOrd="0" presId="urn:microsoft.com/office/officeart/2005/8/layout/hierarchy3"/>
    <dgm:cxn modelId="{FBBF1600-16BA-2C40-8AE4-AF3FA00AE743}" type="presParOf" srcId="{AF4AFA2C-14AF-DC43-A853-3A6B332F5BA9}" destId="{9E1EF140-26EC-AF4A-9661-C946227AC08E}" srcOrd="0" destOrd="0" presId="urn:microsoft.com/office/officeart/2005/8/layout/hierarchy3"/>
    <dgm:cxn modelId="{26F983D8-3543-5E4D-A384-E7C8F4DD5A42}" type="presParOf" srcId="{AF4AFA2C-14AF-DC43-A853-3A6B332F5BA9}" destId="{36DE66E6-DDB8-A84F-842B-DBD6D9A5FDF7}" srcOrd="1" destOrd="0" presId="urn:microsoft.com/office/officeart/2005/8/layout/hierarchy3"/>
    <dgm:cxn modelId="{8B8FA9D5-EEF8-E84C-B945-1E04CB699613}" type="presParOf" srcId="{AF4AFA2C-14AF-DC43-A853-3A6B332F5BA9}" destId="{325943B7-988F-284D-A1E9-61DE86213718}" srcOrd="2" destOrd="0" presId="urn:microsoft.com/office/officeart/2005/8/layout/hierarchy3"/>
    <dgm:cxn modelId="{1B94C6F6-65C0-9A48-93B2-DC06D099BE02}" type="presParOf" srcId="{AF4AFA2C-14AF-DC43-A853-3A6B332F5BA9}" destId="{2FF90DFD-9B17-5B45-9180-574D5F497409}" srcOrd="3" destOrd="0" presId="urn:microsoft.com/office/officeart/2005/8/layout/hierarchy3"/>
    <dgm:cxn modelId="{3DA53B5F-894B-1546-9A4E-64D4B9FA1D45}" type="presParOf" srcId="{6E0731C8-5B8E-8443-9F63-EFC6DF95C336}" destId="{BF2AB323-B9DF-4541-A5B1-932EA7A57008}" srcOrd="1" destOrd="0" presId="urn:microsoft.com/office/officeart/2005/8/layout/hierarchy3"/>
    <dgm:cxn modelId="{4795DCBA-64A0-464E-9DEE-A7A011D7D30C}" type="presParOf" srcId="{BF2AB323-B9DF-4541-A5B1-932EA7A57008}" destId="{93AED67D-16CA-6B42-9571-EAEB42C131EE}" srcOrd="0" destOrd="0" presId="urn:microsoft.com/office/officeart/2005/8/layout/hierarchy3"/>
    <dgm:cxn modelId="{18A4E373-A513-9443-92B0-EB5B23130785}" type="presParOf" srcId="{93AED67D-16CA-6B42-9571-EAEB42C131EE}" destId="{20950F33-3EA7-544F-9704-2AA690ABECB4}" srcOrd="0" destOrd="0" presId="urn:microsoft.com/office/officeart/2005/8/layout/hierarchy3"/>
    <dgm:cxn modelId="{6A0767A9-1479-DD4D-9C6E-A87BF8049D26}" type="presParOf" srcId="{93AED67D-16CA-6B42-9571-EAEB42C131EE}" destId="{216EB62D-8371-6D45-B16A-AC8484674903}" srcOrd="1" destOrd="0" presId="urn:microsoft.com/office/officeart/2005/8/layout/hierarchy3"/>
    <dgm:cxn modelId="{3254FE7F-FB2D-2D4D-8F40-96389C738B58}" type="presParOf" srcId="{BF2AB323-B9DF-4541-A5B1-932EA7A57008}" destId="{F3D5887F-CAF3-0543-B95F-3588AC7FA059}" srcOrd="1" destOrd="0" presId="urn:microsoft.com/office/officeart/2005/8/layout/hierarchy3"/>
    <dgm:cxn modelId="{03662400-7447-8A48-879A-C00968F26BC3}" type="presParOf" srcId="{F3D5887F-CAF3-0543-B95F-3588AC7FA059}" destId="{5F5104B7-1B7E-0E4C-B903-2FE91245D97F}" srcOrd="0" destOrd="0" presId="urn:microsoft.com/office/officeart/2005/8/layout/hierarchy3"/>
    <dgm:cxn modelId="{A929DE14-9D4B-8E4D-8456-07191CD965C0}" type="presParOf" srcId="{F3D5887F-CAF3-0543-B95F-3588AC7FA059}" destId="{517479F6-F9DB-7E4A-BDB1-4FB951CC334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6A443D-2B69-9445-96D2-F85F1F084613}" type="doc">
      <dgm:prSet loTypeId="urn:microsoft.com/office/officeart/2005/8/layout/vProcess5" loCatId="list" qsTypeId="urn:microsoft.com/office/officeart/2005/8/quickstyle/simple4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0059B68B-6B08-A147-A98F-446773A41860}">
      <dgm:prSet custT="1"/>
      <dgm:spPr/>
      <dgm:t>
        <a:bodyPr/>
        <a:lstStyle/>
        <a:p>
          <a:pPr rtl="0"/>
          <a:r>
            <a:rPr lang="en-US" sz="2400" baseline="0" dirty="0" smtClean="0"/>
            <a:t>Top-Line Number: 302(a)</a:t>
          </a:r>
          <a:endParaRPr lang="en-US" sz="2400" dirty="0"/>
        </a:p>
      </dgm:t>
    </dgm:pt>
    <dgm:pt modelId="{A7F666CB-B648-AB43-BB24-0F6AD8E5BCD9}" type="parTrans" cxnId="{7C1267AA-F5A5-0E47-B189-F982DB22D7D0}">
      <dgm:prSet/>
      <dgm:spPr/>
      <dgm:t>
        <a:bodyPr/>
        <a:lstStyle/>
        <a:p>
          <a:endParaRPr lang="en-US"/>
        </a:p>
      </dgm:t>
    </dgm:pt>
    <dgm:pt modelId="{A4AC1FEE-3FB5-7149-B6CE-5E99A9A3FE30}" type="sibTrans" cxnId="{7C1267AA-F5A5-0E47-B189-F982DB22D7D0}">
      <dgm:prSet/>
      <dgm:spPr/>
      <dgm:t>
        <a:bodyPr/>
        <a:lstStyle/>
        <a:p>
          <a:endParaRPr lang="en-US"/>
        </a:p>
      </dgm:t>
    </dgm:pt>
    <dgm:pt modelId="{EEF9EFA7-9FEA-5347-AB22-04BC5A68CAA4}">
      <dgm:prSet/>
      <dgm:spPr/>
      <dgm:t>
        <a:bodyPr/>
        <a:lstStyle/>
        <a:p>
          <a:pPr rtl="0"/>
          <a:r>
            <a:rPr lang="en-US" sz="1900" dirty="0" smtClean="0"/>
            <a:t>Defense</a:t>
          </a:r>
          <a:endParaRPr lang="en-US" sz="1900" dirty="0"/>
        </a:p>
      </dgm:t>
    </dgm:pt>
    <dgm:pt modelId="{9910EFD6-8806-9545-941B-F292427C699F}" type="parTrans" cxnId="{4414F3CB-C1E9-BC4D-8544-9DB933FEA8A2}">
      <dgm:prSet/>
      <dgm:spPr/>
      <dgm:t>
        <a:bodyPr/>
        <a:lstStyle/>
        <a:p>
          <a:endParaRPr lang="en-US"/>
        </a:p>
      </dgm:t>
    </dgm:pt>
    <dgm:pt modelId="{109319CF-D776-5348-801E-F619558F3E79}" type="sibTrans" cxnId="{4414F3CB-C1E9-BC4D-8544-9DB933FEA8A2}">
      <dgm:prSet/>
      <dgm:spPr/>
      <dgm:t>
        <a:bodyPr/>
        <a:lstStyle/>
        <a:p>
          <a:endParaRPr lang="en-US"/>
        </a:p>
      </dgm:t>
    </dgm:pt>
    <dgm:pt modelId="{9E2013BF-5D69-E247-8D30-68002C64AA81}">
      <dgm:prSet/>
      <dgm:spPr/>
      <dgm:t>
        <a:bodyPr/>
        <a:lstStyle/>
        <a:p>
          <a:pPr rtl="0"/>
          <a:r>
            <a:rPr lang="en-US" sz="1900" dirty="0" smtClean="0"/>
            <a:t>Non-Defense (NDD)  </a:t>
          </a:r>
          <a:endParaRPr lang="en-US" sz="1900" dirty="0"/>
        </a:p>
      </dgm:t>
    </dgm:pt>
    <dgm:pt modelId="{AC680002-78D8-064B-BEDD-F83B5106C6B7}" type="parTrans" cxnId="{04C3118C-0859-1E46-BDA9-BE914D9F671E}">
      <dgm:prSet/>
      <dgm:spPr/>
      <dgm:t>
        <a:bodyPr/>
        <a:lstStyle/>
        <a:p>
          <a:endParaRPr lang="en-US"/>
        </a:p>
      </dgm:t>
    </dgm:pt>
    <dgm:pt modelId="{7F6ED499-F6B8-A648-A5CF-B38B565FF151}" type="sibTrans" cxnId="{04C3118C-0859-1E46-BDA9-BE914D9F671E}">
      <dgm:prSet/>
      <dgm:spPr/>
      <dgm:t>
        <a:bodyPr/>
        <a:lstStyle/>
        <a:p>
          <a:endParaRPr lang="en-US"/>
        </a:p>
      </dgm:t>
    </dgm:pt>
    <dgm:pt modelId="{820AFAB1-8D73-8843-A96F-22EB61DBB1E1}">
      <dgm:prSet/>
      <dgm:spPr/>
      <dgm:t>
        <a:bodyPr/>
        <a:lstStyle/>
        <a:p>
          <a:r>
            <a:rPr lang="en-US" dirty="0" smtClean="0"/>
            <a:t>Sub-allocation: 302(b)</a:t>
          </a:r>
          <a:endParaRPr lang="en-US" dirty="0"/>
        </a:p>
      </dgm:t>
    </dgm:pt>
    <dgm:pt modelId="{4201BC34-1EB7-4F42-A6BB-BAD49129E7C7}" type="parTrans" cxnId="{4F1AB3E7-257F-EC4E-85E3-C62B72610C8B}">
      <dgm:prSet/>
      <dgm:spPr/>
      <dgm:t>
        <a:bodyPr/>
        <a:lstStyle/>
        <a:p>
          <a:endParaRPr lang="en-US"/>
        </a:p>
      </dgm:t>
    </dgm:pt>
    <dgm:pt modelId="{24B2AE2D-78DA-FF4A-9277-35F65B3C1ADF}" type="sibTrans" cxnId="{4F1AB3E7-257F-EC4E-85E3-C62B72610C8B}">
      <dgm:prSet/>
      <dgm:spPr/>
      <dgm:t>
        <a:bodyPr/>
        <a:lstStyle/>
        <a:p>
          <a:endParaRPr lang="en-US"/>
        </a:p>
      </dgm:t>
    </dgm:pt>
    <dgm:pt modelId="{341ADD97-9F04-FC4F-AD51-0EA7CAD73F9E}">
      <dgm:prSet/>
      <dgm:spPr/>
      <dgm:t>
        <a:bodyPr/>
        <a:lstStyle/>
        <a:p>
          <a:r>
            <a:rPr lang="en-US" dirty="0" smtClean="0"/>
            <a:t>Amount of money each appropriations subcommittee gets to spend</a:t>
          </a:r>
          <a:endParaRPr lang="en-US" dirty="0"/>
        </a:p>
      </dgm:t>
    </dgm:pt>
    <dgm:pt modelId="{A8A5961C-A368-7E46-A9A0-99ED75AE6536}" type="parTrans" cxnId="{D7BF4C0C-5FAD-1141-BBCC-476E33E3D875}">
      <dgm:prSet/>
      <dgm:spPr/>
      <dgm:t>
        <a:bodyPr/>
        <a:lstStyle/>
        <a:p>
          <a:endParaRPr lang="en-US"/>
        </a:p>
      </dgm:t>
    </dgm:pt>
    <dgm:pt modelId="{CE3CBBFB-4239-CE41-80CD-15C7A89DB2BB}" type="sibTrans" cxnId="{D7BF4C0C-5FAD-1141-BBCC-476E33E3D875}">
      <dgm:prSet/>
      <dgm:spPr/>
      <dgm:t>
        <a:bodyPr/>
        <a:lstStyle/>
        <a:p>
          <a:endParaRPr lang="en-US"/>
        </a:p>
      </dgm:t>
    </dgm:pt>
    <dgm:pt modelId="{5EFF8B76-4043-BD4F-B99B-8B057F0A1B81}">
      <dgm:prSet/>
      <dgm:spPr/>
      <dgm:t>
        <a:bodyPr/>
        <a:lstStyle/>
        <a:p>
          <a:r>
            <a:rPr lang="en-US" dirty="0" smtClean="0"/>
            <a:t>Line-item</a:t>
          </a:r>
          <a:endParaRPr lang="en-US" dirty="0"/>
        </a:p>
      </dgm:t>
    </dgm:pt>
    <dgm:pt modelId="{588E9D30-4F39-7747-B325-CED7E0976BFB}" type="parTrans" cxnId="{6102F62F-758E-1949-8540-1B736A4F6BFB}">
      <dgm:prSet/>
      <dgm:spPr/>
      <dgm:t>
        <a:bodyPr/>
        <a:lstStyle/>
        <a:p>
          <a:endParaRPr lang="en-US"/>
        </a:p>
      </dgm:t>
    </dgm:pt>
    <dgm:pt modelId="{E6AD35CA-B45B-1F42-BA87-3A77B582CAE1}" type="sibTrans" cxnId="{6102F62F-758E-1949-8540-1B736A4F6BFB}">
      <dgm:prSet/>
      <dgm:spPr/>
      <dgm:t>
        <a:bodyPr/>
        <a:lstStyle/>
        <a:p>
          <a:endParaRPr lang="en-US"/>
        </a:p>
      </dgm:t>
    </dgm:pt>
    <dgm:pt modelId="{4671CE00-5FA2-7149-9744-BECC907A8EE4}">
      <dgm:prSet/>
      <dgm:spPr/>
      <dgm:t>
        <a:bodyPr/>
        <a:lstStyle/>
        <a:p>
          <a:r>
            <a:rPr lang="en-US" dirty="0" smtClean="0"/>
            <a:t>Amount of money each subcommittee designates for a specific program</a:t>
          </a:r>
          <a:endParaRPr lang="en-US" dirty="0"/>
        </a:p>
      </dgm:t>
    </dgm:pt>
    <dgm:pt modelId="{6F44F16B-95C8-E04E-A2C3-02875F3A7A65}" type="parTrans" cxnId="{782F7B84-D717-E04F-A7B7-6A413591E618}">
      <dgm:prSet/>
      <dgm:spPr/>
      <dgm:t>
        <a:bodyPr/>
        <a:lstStyle/>
        <a:p>
          <a:endParaRPr lang="en-US"/>
        </a:p>
      </dgm:t>
    </dgm:pt>
    <dgm:pt modelId="{2631360A-B10B-8A41-8A07-9200CAE34B08}" type="sibTrans" cxnId="{782F7B84-D717-E04F-A7B7-6A413591E618}">
      <dgm:prSet/>
      <dgm:spPr/>
      <dgm:t>
        <a:bodyPr/>
        <a:lstStyle/>
        <a:p>
          <a:endParaRPr lang="en-US"/>
        </a:p>
      </dgm:t>
    </dgm:pt>
    <dgm:pt modelId="{6773997B-12B4-9F4D-8E1B-FF143333E8F7}" type="pres">
      <dgm:prSet presAssocID="{956A443D-2B69-9445-96D2-F85F1F08461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200CC7E-D94B-C445-9ACF-ED4FC1A6CF43}" type="pres">
      <dgm:prSet presAssocID="{956A443D-2B69-9445-96D2-F85F1F084613}" presName="dummyMaxCanvas" presStyleCnt="0">
        <dgm:presLayoutVars/>
      </dgm:prSet>
      <dgm:spPr/>
    </dgm:pt>
    <dgm:pt modelId="{00E44394-54AA-8B48-98AB-00AA0659A1C0}" type="pres">
      <dgm:prSet presAssocID="{956A443D-2B69-9445-96D2-F85F1F084613}" presName="ThreeNodes_1" presStyleLbl="node1" presStyleIdx="0" presStyleCnt="3" custScaleX="1031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69F576-E774-1A44-87CB-BECB2D96D283}" type="pres">
      <dgm:prSet presAssocID="{956A443D-2B69-9445-96D2-F85F1F084613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2658E3-89C2-1348-81D6-501B11A64715}" type="pres">
      <dgm:prSet presAssocID="{956A443D-2B69-9445-96D2-F85F1F084613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562B8F-EFB5-EC45-A77E-6DC7AF233C32}" type="pres">
      <dgm:prSet presAssocID="{956A443D-2B69-9445-96D2-F85F1F084613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406A1B-2F5E-4A4E-BBD8-A615AF4A07DB}" type="pres">
      <dgm:prSet presAssocID="{956A443D-2B69-9445-96D2-F85F1F084613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FCFAD0-1048-6D49-8E7A-C1CD7346BA17}" type="pres">
      <dgm:prSet presAssocID="{956A443D-2B69-9445-96D2-F85F1F084613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32D861-DD0F-A041-9419-12D4240FCA50}" type="pres">
      <dgm:prSet presAssocID="{956A443D-2B69-9445-96D2-F85F1F084613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B40085-8AA7-C140-817F-C5C0D2402811}" type="pres">
      <dgm:prSet presAssocID="{956A443D-2B69-9445-96D2-F85F1F084613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7A6B400-FFE2-FC43-B4B5-3774CE15EEF5}" type="presOf" srcId="{5EFF8B76-4043-BD4F-B99B-8B057F0A1B81}" destId="{392658E3-89C2-1348-81D6-501B11A64715}" srcOrd="0" destOrd="0" presId="urn:microsoft.com/office/officeart/2005/8/layout/vProcess5"/>
    <dgm:cxn modelId="{BB94BA1F-5D01-BC45-87A3-4473DF3CE035}" type="presOf" srcId="{0059B68B-6B08-A147-A98F-446773A41860}" destId="{C0FCFAD0-1048-6D49-8E7A-C1CD7346BA17}" srcOrd="1" destOrd="0" presId="urn:microsoft.com/office/officeart/2005/8/layout/vProcess5"/>
    <dgm:cxn modelId="{5BE54931-1F1F-4944-BEF6-095D6BA96D46}" type="presOf" srcId="{5EFF8B76-4043-BD4F-B99B-8B057F0A1B81}" destId="{EAB40085-8AA7-C140-817F-C5C0D2402811}" srcOrd="1" destOrd="0" presId="urn:microsoft.com/office/officeart/2005/8/layout/vProcess5"/>
    <dgm:cxn modelId="{3A19BFEB-2CD0-FB47-886F-C266CD52680F}" type="presOf" srcId="{EEF9EFA7-9FEA-5347-AB22-04BC5A68CAA4}" destId="{C0FCFAD0-1048-6D49-8E7A-C1CD7346BA17}" srcOrd="1" destOrd="1" presId="urn:microsoft.com/office/officeart/2005/8/layout/vProcess5"/>
    <dgm:cxn modelId="{9C2DF8ED-C96B-5E45-95AB-909CD87F4C27}" type="presOf" srcId="{4671CE00-5FA2-7149-9744-BECC907A8EE4}" destId="{EAB40085-8AA7-C140-817F-C5C0D2402811}" srcOrd="1" destOrd="1" presId="urn:microsoft.com/office/officeart/2005/8/layout/vProcess5"/>
    <dgm:cxn modelId="{58E4DA40-E7E4-FB40-98CF-864651FCDAE8}" type="presOf" srcId="{341ADD97-9F04-FC4F-AD51-0EA7CAD73F9E}" destId="{9769F576-E774-1A44-87CB-BECB2D96D283}" srcOrd="0" destOrd="1" presId="urn:microsoft.com/office/officeart/2005/8/layout/vProcess5"/>
    <dgm:cxn modelId="{1BDC1F61-4232-C449-A699-993A042AC1F9}" type="presOf" srcId="{A4AC1FEE-3FB5-7149-B6CE-5E99A9A3FE30}" destId="{C5562B8F-EFB5-EC45-A77E-6DC7AF233C32}" srcOrd="0" destOrd="0" presId="urn:microsoft.com/office/officeart/2005/8/layout/vProcess5"/>
    <dgm:cxn modelId="{EA649ACC-C195-9A41-80D2-F9F543982A04}" type="presOf" srcId="{956A443D-2B69-9445-96D2-F85F1F084613}" destId="{6773997B-12B4-9F4D-8E1B-FF143333E8F7}" srcOrd="0" destOrd="0" presId="urn:microsoft.com/office/officeart/2005/8/layout/vProcess5"/>
    <dgm:cxn modelId="{CE389B49-CCB8-DB4B-AD63-50422C2EFA49}" type="presOf" srcId="{4671CE00-5FA2-7149-9744-BECC907A8EE4}" destId="{392658E3-89C2-1348-81D6-501B11A64715}" srcOrd="0" destOrd="1" presId="urn:microsoft.com/office/officeart/2005/8/layout/vProcess5"/>
    <dgm:cxn modelId="{9AFFA704-FDA1-9E47-996D-8B8A9A78C2D6}" type="presOf" srcId="{9E2013BF-5D69-E247-8D30-68002C64AA81}" destId="{00E44394-54AA-8B48-98AB-00AA0659A1C0}" srcOrd="0" destOrd="2" presId="urn:microsoft.com/office/officeart/2005/8/layout/vProcess5"/>
    <dgm:cxn modelId="{782F7B84-D717-E04F-A7B7-6A413591E618}" srcId="{5EFF8B76-4043-BD4F-B99B-8B057F0A1B81}" destId="{4671CE00-5FA2-7149-9744-BECC907A8EE4}" srcOrd="0" destOrd="0" parTransId="{6F44F16B-95C8-E04E-A2C3-02875F3A7A65}" sibTransId="{2631360A-B10B-8A41-8A07-9200CAE34B08}"/>
    <dgm:cxn modelId="{FBFA69F8-611C-844D-BD4E-2B0F08F781CF}" type="presOf" srcId="{341ADD97-9F04-FC4F-AD51-0EA7CAD73F9E}" destId="{5332D861-DD0F-A041-9419-12D4240FCA50}" srcOrd="1" destOrd="1" presId="urn:microsoft.com/office/officeart/2005/8/layout/vProcess5"/>
    <dgm:cxn modelId="{D7BF4C0C-5FAD-1141-BBCC-476E33E3D875}" srcId="{820AFAB1-8D73-8843-A96F-22EB61DBB1E1}" destId="{341ADD97-9F04-FC4F-AD51-0EA7CAD73F9E}" srcOrd="0" destOrd="0" parTransId="{A8A5961C-A368-7E46-A9A0-99ED75AE6536}" sibTransId="{CE3CBBFB-4239-CE41-80CD-15C7A89DB2BB}"/>
    <dgm:cxn modelId="{C1F300A8-A661-F74B-A66E-A73353B5A078}" type="presOf" srcId="{24B2AE2D-78DA-FF4A-9277-35F65B3C1ADF}" destId="{5E406A1B-2F5E-4A4E-BBD8-A615AF4A07DB}" srcOrd="0" destOrd="0" presId="urn:microsoft.com/office/officeart/2005/8/layout/vProcess5"/>
    <dgm:cxn modelId="{4414F3CB-C1E9-BC4D-8544-9DB933FEA8A2}" srcId="{0059B68B-6B08-A147-A98F-446773A41860}" destId="{EEF9EFA7-9FEA-5347-AB22-04BC5A68CAA4}" srcOrd="0" destOrd="0" parTransId="{9910EFD6-8806-9545-941B-F292427C699F}" sibTransId="{109319CF-D776-5348-801E-F619558F3E79}"/>
    <dgm:cxn modelId="{9CFFFFD1-A715-234B-89A7-EFC6B26EA2F2}" type="presOf" srcId="{EEF9EFA7-9FEA-5347-AB22-04BC5A68CAA4}" destId="{00E44394-54AA-8B48-98AB-00AA0659A1C0}" srcOrd="0" destOrd="1" presId="urn:microsoft.com/office/officeart/2005/8/layout/vProcess5"/>
    <dgm:cxn modelId="{AEE2C35C-C839-5542-AC9B-6B893915A708}" type="presOf" srcId="{820AFAB1-8D73-8843-A96F-22EB61DBB1E1}" destId="{5332D861-DD0F-A041-9419-12D4240FCA50}" srcOrd="1" destOrd="0" presId="urn:microsoft.com/office/officeart/2005/8/layout/vProcess5"/>
    <dgm:cxn modelId="{7C1267AA-F5A5-0E47-B189-F982DB22D7D0}" srcId="{956A443D-2B69-9445-96D2-F85F1F084613}" destId="{0059B68B-6B08-A147-A98F-446773A41860}" srcOrd="0" destOrd="0" parTransId="{A7F666CB-B648-AB43-BB24-0F6AD8E5BCD9}" sibTransId="{A4AC1FEE-3FB5-7149-B6CE-5E99A9A3FE30}"/>
    <dgm:cxn modelId="{4F1AB3E7-257F-EC4E-85E3-C62B72610C8B}" srcId="{956A443D-2B69-9445-96D2-F85F1F084613}" destId="{820AFAB1-8D73-8843-A96F-22EB61DBB1E1}" srcOrd="1" destOrd="0" parTransId="{4201BC34-1EB7-4F42-A6BB-BAD49129E7C7}" sibTransId="{24B2AE2D-78DA-FF4A-9277-35F65B3C1ADF}"/>
    <dgm:cxn modelId="{27268299-8A41-3E41-A497-D9FB174B944B}" type="presOf" srcId="{9E2013BF-5D69-E247-8D30-68002C64AA81}" destId="{C0FCFAD0-1048-6D49-8E7A-C1CD7346BA17}" srcOrd="1" destOrd="2" presId="urn:microsoft.com/office/officeart/2005/8/layout/vProcess5"/>
    <dgm:cxn modelId="{6102F62F-758E-1949-8540-1B736A4F6BFB}" srcId="{956A443D-2B69-9445-96D2-F85F1F084613}" destId="{5EFF8B76-4043-BD4F-B99B-8B057F0A1B81}" srcOrd="2" destOrd="0" parTransId="{588E9D30-4F39-7747-B325-CED7E0976BFB}" sibTransId="{E6AD35CA-B45B-1F42-BA87-3A77B582CAE1}"/>
    <dgm:cxn modelId="{FC3B4B49-0ABD-4F44-8997-A80283F96E54}" type="presOf" srcId="{0059B68B-6B08-A147-A98F-446773A41860}" destId="{00E44394-54AA-8B48-98AB-00AA0659A1C0}" srcOrd="0" destOrd="0" presId="urn:microsoft.com/office/officeart/2005/8/layout/vProcess5"/>
    <dgm:cxn modelId="{04C3118C-0859-1E46-BDA9-BE914D9F671E}" srcId="{0059B68B-6B08-A147-A98F-446773A41860}" destId="{9E2013BF-5D69-E247-8D30-68002C64AA81}" srcOrd="1" destOrd="0" parTransId="{AC680002-78D8-064B-BEDD-F83B5106C6B7}" sibTransId="{7F6ED499-F6B8-A648-A5CF-B38B565FF151}"/>
    <dgm:cxn modelId="{584E5352-74F3-2C46-AE95-718A6870B3C1}" type="presOf" srcId="{820AFAB1-8D73-8843-A96F-22EB61DBB1E1}" destId="{9769F576-E774-1A44-87CB-BECB2D96D283}" srcOrd="0" destOrd="0" presId="urn:microsoft.com/office/officeart/2005/8/layout/vProcess5"/>
    <dgm:cxn modelId="{21675808-049A-FA45-B6BE-BAF998D69143}" type="presParOf" srcId="{6773997B-12B4-9F4D-8E1B-FF143333E8F7}" destId="{F200CC7E-D94B-C445-9ACF-ED4FC1A6CF43}" srcOrd="0" destOrd="0" presId="urn:microsoft.com/office/officeart/2005/8/layout/vProcess5"/>
    <dgm:cxn modelId="{BEDA39F0-0ED3-C342-A75D-55FE031721A4}" type="presParOf" srcId="{6773997B-12B4-9F4D-8E1B-FF143333E8F7}" destId="{00E44394-54AA-8B48-98AB-00AA0659A1C0}" srcOrd="1" destOrd="0" presId="urn:microsoft.com/office/officeart/2005/8/layout/vProcess5"/>
    <dgm:cxn modelId="{E09C3D04-1BB4-8A47-915E-45020A70F965}" type="presParOf" srcId="{6773997B-12B4-9F4D-8E1B-FF143333E8F7}" destId="{9769F576-E774-1A44-87CB-BECB2D96D283}" srcOrd="2" destOrd="0" presId="urn:microsoft.com/office/officeart/2005/8/layout/vProcess5"/>
    <dgm:cxn modelId="{7BCF5802-CD5C-4249-8A57-14F24790DE3B}" type="presParOf" srcId="{6773997B-12B4-9F4D-8E1B-FF143333E8F7}" destId="{392658E3-89C2-1348-81D6-501B11A64715}" srcOrd="3" destOrd="0" presId="urn:microsoft.com/office/officeart/2005/8/layout/vProcess5"/>
    <dgm:cxn modelId="{9A61D714-B1A9-E44A-8D79-8630BCB4B008}" type="presParOf" srcId="{6773997B-12B4-9F4D-8E1B-FF143333E8F7}" destId="{C5562B8F-EFB5-EC45-A77E-6DC7AF233C32}" srcOrd="4" destOrd="0" presId="urn:microsoft.com/office/officeart/2005/8/layout/vProcess5"/>
    <dgm:cxn modelId="{A316CA06-3955-844D-8257-6CB68E7F8DEB}" type="presParOf" srcId="{6773997B-12B4-9F4D-8E1B-FF143333E8F7}" destId="{5E406A1B-2F5E-4A4E-BBD8-A615AF4A07DB}" srcOrd="5" destOrd="0" presId="urn:microsoft.com/office/officeart/2005/8/layout/vProcess5"/>
    <dgm:cxn modelId="{C2F55BFE-04D2-D74E-8F15-DF563FC6209B}" type="presParOf" srcId="{6773997B-12B4-9F4D-8E1B-FF143333E8F7}" destId="{C0FCFAD0-1048-6D49-8E7A-C1CD7346BA17}" srcOrd="6" destOrd="0" presId="urn:microsoft.com/office/officeart/2005/8/layout/vProcess5"/>
    <dgm:cxn modelId="{7992C224-0640-2A42-BB18-7BE9B3B95053}" type="presParOf" srcId="{6773997B-12B4-9F4D-8E1B-FF143333E8F7}" destId="{5332D861-DD0F-A041-9419-12D4240FCA50}" srcOrd="7" destOrd="0" presId="urn:microsoft.com/office/officeart/2005/8/layout/vProcess5"/>
    <dgm:cxn modelId="{D589A459-7B10-3C4A-BACE-FD6AE274CD65}" type="presParOf" srcId="{6773997B-12B4-9F4D-8E1B-FF143333E8F7}" destId="{EAB40085-8AA7-C140-817F-C5C0D2402811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787F37-9596-514B-AA3A-C35F1FA23D7D}" type="doc">
      <dgm:prSet loTypeId="urn:microsoft.com/office/officeart/2005/8/layout/cycle3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D05CB04-E318-C14C-9C3C-E75B0B2AF7BD}">
      <dgm:prSet/>
      <dgm:spPr/>
      <dgm:t>
        <a:bodyPr/>
        <a:lstStyle/>
        <a:p>
          <a:pPr rtl="0"/>
          <a:r>
            <a:rPr lang="en-US" dirty="0" smtClean="0"/>
            <a:t>President's Budget Request </a:t>
          </a:r>
          <a:endParaRPr lang="en-US" dirty="0"/>
        </a:p>
      </dgm:t>
    </dgm:pt>
    <dgm:pt modelId="{24165D24-9268-364B-AE09-1A8BCE6F7AFE}" type="parTrans" cxnId="{59AED5E6-10B8-A34F-A5EA-F844E76E7F24}">
      <dgm:prSet/>
      <dgm:spPr/>
      <dgm:t>
        <a:bodyPr/>
        <a:lstStyle/>
        <a:p>
          <a:endParaRPr lang="en-US"/>
        </a:p>
      </dgm:t>
    </dgm:pt>
    <dgm:pt modelId="{F09A89AA-B98C-5349-A013-04AEA8F82089}" type="sibTrans" cxnId="{59AED5E6-10B8-A34F-A5EA-F844E76E7F24}">
      <dgm:prSet/>
      <dgm:spPr/>
      <dgm:t>
        <a:bodyPr/>
        <a:lstStyle/>
        <a:p>
          <a:endParaRPr lang="en-US"/>
        </a:p>
      </dgm:t>
    </dgm:pt>
    <dgm:pt modelId="{81863762-3C05-F04F-9B95-DBCD3D085BB4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First Monday in February</a:t>
          </a:r>
          <a:endParaRPr lang="en-US" dirty="0">
            <a:solidFill>
              <a:schemeClr val="tx1"/>
            </a:solidFill>
          </a:endParaRPr>
        </a:p>
      </dgm:t>
    </dgm:pt>
    <dgm:pt modelId="{AE4F2FC8-1E7F-DA47-BF9C-C399B3E61E49}" type="parTrans" cxnId="{D64E1B38-2ED0-EC43-BBAE-5E3ACA03C457}">
      <dgm:prSet/>
      <dgm:spPr/>
      <dgm:t>
        <a:bodyPr/>
        <a:lstStyle/>
        <a:p>
          <a:endParaRPr lang="en-US"/>
        </a:p>
      </dgm:t>
    </dgm:pt>
    <dgm:pt modelId="{66C5D226-6987-D24E-8C69-B5CCDCFA626A}" type="sibTrans" cxnId="{D64E1B38-2ED0-EC43-BBAE-5E3ACA03C457}">
      <dgm:prSet/>
      <dgm:spPr/>
      <dgm:t>
        <a:bodyPr/>
        <a:lstStyle/>
        <a:p>
          <a:endParaRPr lang="en-US"/>
        </a:p>
      </dgm:t>
    </dgm:pt>
    <dgm:pt modelId="{D794680F-3023-D94C-85F8-A771C8AAB873}">
      <dgm:prSet/>
      <dgm:spPr/>
      <dgm:t>
        <a:bodyPr/>
        <a:lstStyle/>
        <a:p>
          <a:pPr algn="ctr" rtl="0"/>
          <a:r>
            <a:rPr lang="en-US" dirty="0" smtClean="0"/>
            <a:t>Congressional Budget Resolution</a:t>
          </a:r>
          <a:endParaRPr lang="en-US" dirty="0"/>
        </a:p>
      </dgm:t>
    </dgm:pt>
    <dgm:pt modelId="{70C4F68A-CF65-6348-AA29-FCD901E772C2}" type="parTrans" cxnId="{F1ABA31C-7180-EA4D-AF06-8870D5BD9952}">
      <dgm:prSet/>
      <dgm:spPr/>
      <dgm:t>
        <a:bodyPr/>
        <a:lstStyle/>
        <a:p>
          <a:endParaRPr lang="en-US"/>
        </a:p>
      </dgm:t>
    </dgm:pt>
    <dgm:pt modelId="{315A756E-28D0-C840-BAF7-E3D418D4D949}" type="sibTrans" cxnId="{F1ABA31C-7180-EA4D-AF06-8870D5BD9952}">
      <dgm:prSet/>
      <dgm:spPr/>
      <dgm:t>
        <a:bodyPr/>
        <a:lstStyle/>
        <a:p>
          <a:endParaRPr lang="en-US"/>
        </a:p>
      </dgm:t>
    </dgm:pt>
    <dgm:pt modelId="{2659D1A4-9C42-0B45-96E1-76F728CB077E}">
      <dgm:prSet/>
      <dgm:spPr/>
      <dgm:t>
        <a:bodyPr/>
        <a:lstStyle/>
        <a:p>
          <a:pPr algn="l" rtl="0"/>
          <a:r>
            <a:rPr lang="en-US" dirty="0" smtClean="0">
              <a:solidFill>
                <a:schemeClr val="tx1"/>
              </a:solidFill>
            </a:rPr>
            <a:t>April 15</a:t>
          </a:r>
          <a:r>
            <a:rPr lang="en-US" baseline="30000" dirty="0" smtClean="0">
              <a:solidFill>
                <a:schemeClr val="tx1"/>
              </a:solidFill>
            </a:rPr>
            <a:t>th</a:t>
          </a:r>
          <a:endParaRPr lang="en-US" dirty="0">
            <a:solidFill>
              <a:schemeClr val="tx1"/>
            </a:solidFill>
          </a:endParaRPr>
        </a:p>
      </dgm:t>
    </dgm:pt>
    <dgm:pt modelId="{FC4B73C5-7796-7A49-B0F6-ECB8D3A23B95}" type="parTrans" cxnId="{65B54D7F-95EA-224D-A3A2-91AE6C6D7FE2}">
      <dgm:prSet/>
      <dgm:spPr/>
      <dgm:t>
        <a:bodyPr/>
        <a:lstStyle/>
        <a:p>
          <a:endParaRPr lang="en-US"/>
        </a:p>
      </dgm:t>
    </dgm:pt>
    <dgm:pt modelId="{68BBA58F-B3B0-0B4B-A289-D54C8728483C}" type="sibTrans" cxnId="{65B54D7F-95EA-224D-A3A2-91AE6C6D7FE2}">
      <dgm:prSet/>
      <dgm:spPr/>
      <dgm:t>
        <a:bodyPr/>
        <a:lstStyle/>
        <a:p>
          <a:endParaRPr lang="en-US"/>
        </a:p>
      </dgm:t>
    </dgm:pt>
    <dgm:pt modelId="{340F1062-ED7B-634A-87EC-F27F4E3D21C2}">
      <dgm:prSet/>
      <dgm:spPr/>
      <dgm:t>
        <a:bodyPr/>
        <a:lstStyle/>
        <a:p>
          <a:pPr algn="ctr" rtl="0"/>
          <a:r>
            <a:rPr lang="en-US" dirty="0" smtClean="0"/>
            <a:t>Annual Spending Legislation </a:t>
          </a:r>
          <a:endParaRPr lang="en-US" dirty="0"/>
        </a:p>
      </dgm:t>
    </dgm:pt>
    <dgm:pt modelId="{55BA0878-7E45-AF45-A218-9488D2EA6C22}" type="parTrans" cxnId="{57B5FC7F-7C9F-4147-BDD5-6466AE3C9F30}">
      <dgm:prSet/>
      <dgm:spPr/>
      <dgm:t>
        <a:bodyPr/>
        <a:lstStyle/>
        <a:p>
          <a:endParaRPr lang="en-US"/>
        </a:p>
      </dgm:t>
    </dgm:pt>
    <dgm:pt modelId="{994B1329-41FA-0149-B1F9-7C7BA8586803}" type="sibTrans" cxnId="{57B5FC7F-7C9F-4147-BDD5-6466AE3C9F30}">
      <dgm:prSet/>
      <dgm:spPr/>
      <dgm:t>
        <a:bodyPr/>
        <a:lstStyle/>
        <a:p>
          <a:endParaRPr lang="en-US"/>
        </a:p>
      </dgm:t>
    </dgm:pt>
    <dgm:pt modelId="{127452AF-33AB-0145-83F8-A836D4E727F3}">
      <dgm:prSet/>
      <dgm:spPr/>
      <dgm:t>
        <a:bodyPr/>
        <a:lstStyle/>
        <a:p>
          <a:pPr rtl="0"/>
          <a:r>
            <a:rPr lang="en-US" dirty="0" smtClean="0"/>
            <a:t>New Fiscal Year</a:t>
          </a:r>
          <a:endParaRPr lang="en-US" dirty="0"/>
        </a:p>
      </dgm:t>
    </dgm:pt>
    <dgm:pt modelId="{2BEC6E3F-0418-5149-99FB-6443BDD7D118}" type="parTrans" cxnId="{F6355924-6E50-1048-9890-25C7134A2B95}">
      <dgm:prSet/>
      <dgm:spPr/>
      <dgm:t>
        <a:bodyPr/>
        <a:lstStyle/>
        <a:p>
          <a:endParaRPr lang="en-US"/>
        </a:p>
      </dgm:t>
    </dgm:pt>
    <dgm:pt modelId="{57FF4B28-4315-E044-BCBB-7317A1B9CBAA}" type="sibTrans" cxnId="{F6355924-6E50-1048-9890-25C7134A2B95}">
      <dgm:prSet/>
      <dgm:spPr/>
      <dgm:t>
        <a:bodyPr/>
        <a:lstStyle/>
        <a:p>
          <a:endParaRPr lang="en-US"/>
        </a:p>
      </dgm:t>
    </dgm:pt>
    <dgm:pt modelId="{32DE050E-8D39-2941-9F76-93EABB376C9F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October 1</a:t>
          </a:r>
          <a:r>
            <a:rPr lang="en-US" baseline="30000" dirty="0" smtClean="0">
              <a:solidFill>
                <a:schemeClr val="tx1"/>
              </a:solidFill>
            </a:rPr>
            <a:t>st</a:t>
          </a:r>
          <a:r>
            <a:rPr lang="en-US" dirty="0" smtClean="0">
              <a:solidFill>
                <a:schemeClr val="tx1"/>
              </a:solidFill>
            </a:rPr>
            <a:t> </a:t>
          </a:r>
          <a:endParaRPr lang="en-US" dirty="0">
            <a:solidFill>
              <a:schemeClr val="tx1"/>
            </a:solidFill>
          </a:endParaRPr>
        </a:p>
      </dgm:t>
    </dgm:pt>
    <dgm:pt modelId="{F4A3DD1A-D6E5-7F46-8C91-9F78173C8EED}" type="parTrans" cxnId="{6B60A72C-EFB5-A648-BAC5-8894D0FB86C1}">
      <dgm:prSet/>
      <dgm:spPr/>
      <dgm:t>
        <a:bodyPr/>
        <a:lstStyle/>
        <a:p>
          <a:endParaRPr lang="en-US"/>
        </a:p>
      </dgm:t>
    </dgm:pt>
    <dgm:pt modelId="{F0BC95FA-EB63-5B4B-BA20-5D24CB88F486}" type="sibTrans" cxnId="{6B60A72C-EFB5-A648-BAC5-8894D0FB86C1}">
      <dgm:prSet/>
      <dgm:spPr/>
      <dgm:t>
        <a:bodyPr/>
        <a:lstStyle/>
        <a:p>
          <a:endParaRPr lang="en-US"/>
        </a:p>
      </dgm:t>
    </dgm:pt>
    <dgm:pt modelId="{470146FC-879A-9146-9AC0-BC1E6DC8507F}">
      <dgm:prSet/>
      <dgm:spPr/>
      <dgm:t>
        <a:bodyPr/>
        <a:lstStyle/>
        <a:p>
          <a:pPr algn="l" rtl="0"/>
          <a:r>
            <a:rPr lang="en-US" dirty="0" smtClean="0">
              <a:solidFill>
                <a:schemeClr val="tx1"/>
              </a:solidFill>
            </a:rPr>
            <a:t>Sets Top-line Spending Levels</a:t>
          </a:r>
          <a:endParaRPr lang="en-US" dirty="0">
            <a:solidFill>
              <a:schemeClr val="tx1"/>
            </a:solidFill>
          </a:endParaRPr>
        </a:p>
      </dgm:t>
    </dgm:pt>
    <dgm:pt modelId="{72FA44D3-2F22-344A-8531-433230BFEE57}" type="parTrans" cxnId="{9AFD99A8-2FCD-5F40-9618-05F035F82554}">
      <dgm:prSet/>
      <dgm:spPr/>
      <dgm:t>
        <a:bodyPr/>
        <a:lstStyle/>
        <a:p>
          <a:endParaRPr lang="en-US"/>
        </a:p>
      </dgm:t>
    </dgm:pt>
    <dgm:pt modelId="{1BE95CE9-E369-624A-A821-8D9B64961482}" type="sibTrans" cxnId="{9AFD99A8-2FCD-5F40-9618-05F035F82554}">
      <dgm:prSet/>
      <dgm:spPr/>
      <dgm:t>
        <a:bodyPr/>
        <a:lstStyle/>
        <a:p>
          <a:endParaRPr lang="en-US"/>
        </a:p>
      </dgm:t>
    </dgm:pt>
    <dgm:pt modelId="{73868ABF-CAD4-DB49-8134-64419EE67720}">
      <dgm:prSet/>
      <dgm:spPr/>
      <dgm:t>
        <a:bodyPr/>
        <a:lstStyle/>
        <a:p>
          <a:pPr algn="l" rtl="0"/>
          <a:r>
            <a:rPr lang="en-US" dirty="0" smtClean="0">
              <a:solidFill>
                <a:schemeClr val="tx1"/>
              </a:solidFill>
            </a:rPr>
            <a:t>House and Senate write and vote on 12 Appropriations bills</a:t>
          </a:r>
          <a:endParaRPr lang="en-US" dirty="0">
            <a:solidFill>
              <a:schemeClr val="tx1"/>
            </a:solidFill>
          </a:endParaRPr>
        </a:p>
      </dgm:t>
    </dgm:pt>
    <dgm:pt modelId="{57FCA3B4-887D-CC4E-A383-AB75839A79ED}" type="parTrans" cxnId="{F95A37BB-87DD-4646-A876-60C2CFFF0A2B}">
      <dgm:prSet/>
      <dgm:spPr/>
      <dgm:t>
        <a:bodyPr/>
        <a:lstStyle/>
        <a:p>
          <a:endParaRPr lang="en-US"/>
        </a:p>
      </dgm:t>
    </dgm:pt>
    <dgm:pt modelId="{7A5142D2-8E83-BA49-8643-892808CAAACB}" type="sibTrans" cxnId="{F95A37BB-87DD-4646-A876-60C2CFFF0A2B}">
      <dgm:prSet/>
      <dgm:spPr/>
      <dgm:t>
        <a:bodyPr/>
        <a:lstStyle/>
        <a:p>
          <a:endParaRPr lang="en-US"/>
        </a:p>
      </dgm:t>
    </dgm:pt>
    <dgm:pt modelId="{782948C4-6F93-4C40-A82C-D7DC9CEB7B68}">
      <dgm:prSet/>
      <dgm:spPr/>
      <dgm:t>
        <a:bodyPr/>
        <a:lstStyle/>
        <a:p>
          <a:pPr algn="l" rtl="0"/>
          <a:r>
            <a:rPr lang="en-US" dirty="0" smtClean="0">
              <a:solidFill>
                <a:schemeClr val="tx1"/>
              </a:solidFill>
            </a:rPr>
            <a:t>Reconciled versions pass by September 30</a:t>
          </a:r>
          <a:r>
            <a:rPr lang="en-US" baseline="30000" dirty="0" smtClean="0">
              <a:solidFill>
                <a:schemeClr val="tx1"/>
              </a:solidFill>
            </a:rPr>
            <a:t>th</a:t>
          </a:r>
          <a:endParaRPr lang="en-US" dirty="0">
            <a:solidFill>
              <a:schemeClr val="tx1"/>
            </a:solidFill>
          </a:endParaRPr>
        </a:p>
      </dgm:t>
    </dgm:pt>
    <dgm:pt modelId="{FDD513EA-9D02-0D45-9098-2CF5B6AF1D4F}" type="parTrans" cxnId="{69CC18FD-3056-9944-9C0B-5752F7404C15}">
      <dgm:prSet/>
      <dgm:spPr/>
      <dgm:t>
        <a:bodyPr/>
        <a:lstStyle/>
        <a:p>
          <a:endParaRPr lang="en-US"/>
        </a:p>
      </dgm:t>
    </dgm:pt>
    <dgm:pt modelId="{1C50EC29-3E54-DD4F-AA34-875669B55998}" type="sibTrans" cxnId="{69CC18FD-3056-9944-9C0B-5752F7404C15}">
      <dgm:prSet/>
      <dgm:spPr/>
      <dgm:t>
        <a:bodyPr/>
        <a:lstStyle/>
        <a:p>
          <a:endParaRPr lang="en-US"/>
        </a:p>
      </dgm:t>
    </dgm:pt>
    <dgm:pt modelId="{406DDCF5-CCF3-5042-91A4-0DF72DD79E6E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Agencies know how much money they have and how to spend it</a:t>
          </a:r>
          <a:endParaRPr lang="en-US" dirty="0">
            <a:solidFill>
              <a:schemeClr val="tx1"/>
            </a:solidFill>
          </a:endParaRPr>
        </a:p>
      </dgm:t>
    </dgm:pt>
    <dgm:pt modelId="{918FC7A1-858F-4441-BD4C-341F5092FFA4}" type="parTrans" cxnId="{9CAF4E83-88FD-9B47-BA31-614AD64A1162}">
      <dgm:prSet/>
      <dgm:spPr/>
      <dgm:t>
        <a:bodyPr/>
        <a:lstStyle/>
        <a:p>
          <a:endParaRPr lang="en-US"/>
        </a:p>
      </dgm:t>
    </dgm:pt>
    <dgm:pt modelId="{2FCA5A66-59CB-CD4D-849C-E8212B8C3D05}" type="sibTrans" cxnId="{9CAF4E83-88FD-9B47-BA31-614AD64A1162}">
      <dgm:prSet/>
      <dgm:spPr/>
      <dgm:t>
        <a:bodyPr/>
        <a:lstStyle/>
        <a:p>
          <a:endParaRPr lang="en-US"/>
        </a:p>
      </dgm:t>
    </dgm:pt>
    <dgm:pt modelId="{069495CE-6DEE-3549-8A41-12F3BEE7BDB0}" type="pres">
      <dgm:prSet presAssocID="{3D787F37-9596-514B-AA3A-C35F1FA23D7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C35199-507E-8D4A-9DEF-A782F306AF44}" type="pres">
      <dgm:prSet presAssocID="{3D787F37-9596-514B-AA3A-C35F1FA23D7D}" presName="cycle" presStyleCnt="0"/>
      <dgm:spPr/>
    </dgm:pt>
    <dgm:pt modelId="{F60287F7-04C1-784A-96F4-2F113C9904BF}" type="pres">
      <dgm:prSet presAssocID="{0D05CB04-E318-C14C-9C3C-E75B0B2AF7BD}" presName="nodeFirs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63F54E-7332-E548-BC06-9DBC8979A235}" type="pres">
      <dgm:prSet presAssocID="{F09A89AA-B98C-5349-A013-04AEA8F82089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547E4726-DE2C-A44C-908D-FC6986F9CB55}" type="pres">
      <dgm:prSet presAssocID="{D794680F-3023-D94C-85F8-A771C8AAB873}" presName="nodeFollowingNodes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0BA6C0-6DF2-C14C-B57C-422759FAB7E3}" type="pres">
      <dgm:prSet presAssocID="{340F1062-ED7B-634A-87EC-F27F4E3D21C2}" presName="nodeFollowingNodes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1441D9-F290-9744-B9E2-E8A5CB5D2059}" type="pres">
      <dgm:prSet presAssocID="{127452AF-33AB-0145-83F8-A836D4E727F3}" presName="nodeFollowingNodes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9AED5E6-10B8-A34F-A5EA-F844E76E7F24}" srcId="{3D787F37-9596-514B-AA3A-C35F1FA23D7D}" destId="{0D05CB04-E318-C14C-9C3C-E75B0B2AF7BD}" srcOrd="0" destOrd="0" parTransId="{24165D24-9268-364B-AE09-1A8BCE6F7AFE}" sibTransId="{F09A89AA-B98C-5349-A013-04AEA8F82089}"/>
    <dgm:cxn modelId="{54B17A7D-D333-0349-833C-40938635F64E}" type="presOf" srcId="{782948C4-6F93-4C40-A82C-D7DC9CEB7B68}" destId="{940BA6C0-6DF2-C14C-B57C-422759FAB7E3}" srcOrd="0" destOrd="2" presId="urn:microsoft.com/office/officeart/2005/8/layout/cycle3"/>
    <dgm:cxn modelId="{E66672F6-5AD0-F249-8246-5065D0F9077E}" type="presOf" srcId="{0D05CB04-E318-C14C-9C3C-E75B0B2AF7BD}" destId="{F60287F7-04C1-784A-96F4-2F113C9904BF}" srcOrd="0" destOrd="0" presId="urn:microsoft.com/office/officeart/2005/8/layout/cycle3"/>
    <dgm:cxn modelId="{4305B69A-3BCC-4047-8F24-C86FCBF550EA}" type="presOf" srcId="{81863762-3C05-F04F-9B95-DBCD3D085BB4}" destId="{F60287F7-04C1-784A-96F4-2F113C9904BF}" srcOrd="0" destOrd="1" presId="urn:microsoft.com/office/officeart/2005/8/layout/cycle3"/>
    <dgm:cxn modelId="{F1ABA31C-7180-EA4D-AF06-8870D5BD9952}" srcId="{3D787F37-9596-514B-AA3A-C35F1FA23D7D}" destId="{D794680F-3023-D94C-85F8-A771C8AAB873}" srcOrd="1" destOrd="0" parTransId="{70C4F68A-CF65-6348-AA29-FCD901E772C2}" sibTransId="{315A756E-28D0-C840-BAF7-E3D418D4D949}"/>
    <dgm:cxn modelId="{952722CF-1A9F-0A48-AF64-A16C89362BE3}" type="presOf" srcId="{3D787F37-9596-514B-AA3A-C35F1FA23D7D}" destId="{069495CE-6DEE-3549-8A41-12F3BEE7BDB0}" srcOrd="0" destOrd="0" presId="urn:microsoft.com/office/officeart/2005/8/layout/cycle3"/>
    <dgm:cxn modelId="{43937F51-2599-4F4E-8F68-A236BEBF0433}" type="presOf" srcId="{470146FC-879A-9146-9AC0-BC1E6DC8507F}" destId="{547E4726-DE2C-A44C-908D-FC6986F9CB55}" srcOrd="0" destOrd="2" presId="urn:microsoft.com/office/officeart/2005/8/layout/cycle3"/>
    <dgm:cxn modelId="{69CC18FD-3056-9944-9C0B-5752F7404C15}" srcId="{340F1062-ED7B-634A-87EC-F27F4E3D21C2}" destId="{782948C4-6F93-4C40-A82C-D7DC9CEB7B68}" srcOrd="1" destOrd="0" parTransId="{FDD513EA-9D02-0D45-9098-2CF5B6AF1D4F}" sibTransId="{1C50EC29-3E54-DD4F-AA34-875669B55998}"/>
    <dgm:cxn modelId="{28DCEF38-2FA4-1145-B50F-75337B0299DC}" type="presOf" srcId="{127452AF-33AB-0145-83F8-A836D4E727F3}" destId="{631441D9-F290-9744-B9E2-E8A5CB5D2059}" srcOrd="0" destOrd="0" presId="urn:microsoft.com/office/officeart/2005/8/layout/cycle3"/>
    <dgm:cxn modelId="{388E2405-D50E-7341-97BB-5999CB99CBF1}" type="presOf" srcId="{F09A89AA-B98C-5349-A013-04AEA8F82089}" destId="{9C63F54E-7332-E548-BC06-9DBC8979A235}" srcOrd="0" destOrd="0" presId="urn:microsoft.com/office/officeart/2005/8/layout/cycle3"/>
    <dgm:cxn modelId="{6B60A72C-EFB5-A648-BAC5-8894D0FB86C1}" srcId="{127452AF-33AB-0145-83F8-A836D4E727F3}" destId="{32DE050E-8D39-2941-9F76-93EABB376C9F}" srcOrd="0" destOrd="0" parTransId="{F4A3DD1A-D6E5-7F46-8C91-9F78173C8EED}" sibTransId="{F0BC95FA-EB63-5B4B-BA20-5D24CB88F486}"/>
    <dgm:cxn modelId="{65B54D7F-95EA-224D-A3A2-91AE6C6D7FE2}" srcId="{D794680F-3023-D94C-85F8-A771C8AAB873}" destId="{2659D1A4-9C42-0B45-96E1-76F728CB077E}" srcOrd="0" destOrd="0" parTransId="{FC4B73C5-7796-7A49-B0F6-ECB8D3A23B95}" sibTransId="{68BBA58F-B3B0-0B4B-A289-D54C8728483C}"/>
    <dgm:cxn modelId="{C3C1EE25-7585-4846-81CC-37363E49F116}" type="presOf" srcId="{D794680F-3023-D94C-85F8-A771C8AAB873}" destId="{547E4726-DE2C-A44C-908D-FC6986F9CB55}" srcOrd="0" destOrd="0" presId="urn:microsoft.com/office/officeart/2005/8/layout/cycle3"/>
    <dgm:cxn modelId="{D64E1B38-2ED0-EC43-BBAE-5E3ACA03C457}" srcId="{0D05CB04-E318-C14C-9C3C-E75B0B2AF7BD}" destId="{81863762-3C05-F04F-9B95-DBCD3D085BB4}" srcOrd="0" destOrd="0" parTransId="{AE4F2FC8-1E7F-DA47-BF9C-C399B3E61E49}" sibTransId="{66C5D226-6987-D24E-8C69-B5CCDCFA626A}"/>
    <dgm:cxn modelId="{53032AA2-3B19-A648-8A0D-103D703F1042}" type="presOf" srcId="{73868ABF-CAD4-DB49-8134-64419EE67720}" destId="{940BA6C0-6DF2-C14C-B57C-422759FAB7E3}" srcOrd="0" destOrd="1" presId="urn:microsoft.com/office/officeart/2005/8/layout/cycle3"/>
    <dgm:cxn modelId="{6AE6B6BF-6143-0049-A57D-74979A17FD54}" type="presOf" srcId="{406DDCF5-CCF3-5042-91A4-0DF72DD79E6E}" destId="{631441D9-F290-9744-B9E2-E8A5CB5D2059}" srcOrd="0" destOrd="2" presId="urn:microsoft.com/office/officeart/2005/8/layout/cycle3"/>
    <dgm:cxn modelId="{9CAF4E83-88FD-9B47-BA31-614AD64A1162}" srcId="{127452AF-33AB-0145-83F8-A836D4E727F3}" destId="{406DDCF5-CCF3-5042-91A4-0DF72DD79E6E}" srcOrd="1" destOrd="0" parTransId="{918FC7A1-858F-4441-BD4C-341F5092FFA4}" sibTransId="{2FCA5A66-59CB-CD4D-849C-E8212B8C3D05}"/>
    <dgm:cxn modelId="{9AFD99A8-2FCD-5F40-9618-05F035F82554}" srcId="{D794680F-3023-D94C-85F8-A771C8AAB873}" destId="{470146FC-879A-9146-9AC0-BC1E6DC8507F}" srcOrd="1" destOrd="0" parTransId="{72FA44D3-2F22-344A-8531-433230BFEE57}" sibTransId="{1BE95CE9-E369-624A-A821-8D9B64961482}"/>
    <dgm:cxn modelId="{46394EB2-B3EA-7347-B779-BA9B4DE35CCB}" type="presOf" srcId="{340F1062-ED7B-634A-87EC-F27F4E3D21C2}" destId="{940BA6C0-6DF2-C14C-B57C-422759FAB7E3}" srcOrd="0" destOrd="0" presId="urn:microsoft.com/office/officeart/2005/8/layout/cycle3"/>
    <dgm:cxn modelId="{F95A37BB-87DD-4646-A876-60C2CFFF0A2B}" srcId="{340F1062-ED7B-634A-87EC-F27F4E3D21C2}" destId="{73868ABF-CAD4-DB49-8134-64419EE67720}" srcOrd="0" destOrd="0" parTransId="{57FCA3B4-887D-CC4E-A383-AB75839A79ED}" sibTransId="{7A5142D2-8E83-BA49-8643-892808CAAACB}"/>
    <dgm:cxn modelId="{F6355924-6E50-1048-9890-25C7134A2B95}" srcId="{3D787F37-9596-514B-AA3A-C35F1FA23D7D}" destId="{127452AF-33AB-0145-83F8-A836D4E727F3}" srcOrd="3" destOrd="0" parTransId="{2BEC6E3F-0418-5149-99FB-6443BDD7D118}" sibTransId="{57FF4B28-4315-E044-BCBB-7317A1B9CBAA}"/>
    <dgm:cxn modelId="{D35F82E5-8691-8845-A720-5F78284B0980}" type="presOf" srcId="{2659D1A4-9C42-0B45-96E1-76F728CB077E}" destId="{547E4726-DE2C-A44C-908D-FC6986F9CB55}" srcOrd="0" destOrd="1" presId="urn:microsoft.com/office/officeart/2005/8/layout/cycle3"/>
    <dgm:cxn modelId="{57B5FC7F-7C9F-4147-BDD5-6466AE3C9F30}" srcId="{3D787F37-9596-514B-AA3A-C35F1FA23D7D}" destId="{340F1062-ED7B-634A-87EC-F27F4E3D21C2}" srcOrd="2" destOrd="0" parTransId="{55BA0878-7E45-AF45-A218-9488D2EA6C22}" sibTransId="{994B1329-41FA-0149-B1F9-7C7BA8586803}"/>
    <dgm:cxn modelId="{BE2BBBFF-77AF-E54F-B50F-C05B13F984C6}" type="presOf" srcId="{32DE050E-8D39-2941-9F76-93EABB376C9F}" destId="{631441D9-F290-9744-B9E2-E8A5CB5D2059}" srcOrd="0" destOrd="1" presId="urn:microsoft.com/office/officeart/2005/8/layout/cycle3"/>
    <dgm:cxn modelId="{EF2150E1-806F-644D-AD6F-D9D356085E62}" type="presParOf" srcId="{069495CE-6DEE-3549-8A41-12F3BEE7BDB0}" destId="{84C35199-507E-8D4A-9DEF-A782F306AF44}" srcOrd="0" destOrd="0" presId="urn:microsoft.com/office/officeart/2005/8/layout/cycle3"/>
    <dgm:cxn modelId="{A1A6F4CC-3B35-6644-B3FB-8E12982F5817}" type="presParOf" srcId="{84C35199-507E-8D4A-9DEF-A782F306AF44}" destId="{F60287F7-04C1-784A-96F4-2F113C9904BF}" srcOrd="0" destOrd="0" presId="urn:microsoft.com/office/officeart/2005/8/layout/cycle3"/>
    <dgm:cxn modelId="{0CCBE8E4-2872-4140-9700-019EE32EBD88}" type="presParOf" srcId="{84C35199-507E-8D4A-9DEF-A782F306AF44}" destId="{9C63F54E-7332-E548-BC06-9DBC8979A235}" srcOrd="1" destOrd="0" presId="urn:microsoft.com/office/officeart/2005/8/layout/cycle3"/>
    <dgm:cxn modelId="{32D546A6-F70B-514F-9F9E-373A9A2FF4AC}" type="presParOf" srcId="{84C35199-507E-8D4A-9DEF-A782F306AF44}" destId="{547E4726-DE2C-A44C-908D-FC6986F9CB55}" srcOrd="2" destOrd="0" presId="urn:microsoft.com/office/officeart/2005/8/layout/cycle3"/>
    <dgm:cxn modelId="{C5EFF94B-77BA-4F43-8F32-DF42BC887BD5}" type="presParOf" srcId="{84C35199-507E-8D4A-9DEF-A782F306AF44}" destId="{940BA6C0-6DF2-C14C-B57C-422759FAB7E3}" srcOrd="3" destOrd="0" presId="urn:microsoft.com/office/officeart/2005/8/layout/cycle3"/>
    <dgm:cxn modelId="{5C22B987-1EF4-F14F-8CCB-C513139EA3F2}" type="presParOf" srcId="{84C35199-507E-8D4A-9DEF-A782F306AF44}" destId="{631441D9-F290-9744-B9E2-E8A5CB5D2059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D787F37-9596-514B-AA3A-C35F1FA23D7D}" type="doc">
      <dgm:prSet loTypeId="urn:microsoft.com/office/officeart/2005/8/layout/cycle3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D05CB04-E318-C14C-9C3C-E75B0B2AF7BD}">
      <dgm:prSet/>
      <dgm:spPr/>
      <dgm:t>
        <a:bodyPr/>
        <a:lstStyle/>
        <a:p>
          <a:pPr rtl="0"/>
          <a:r>
            <a:rPr lang="en-US" dirty="0" smtClean="0"/>
            <a:t>President's Budget Request </a:t>
          </a:r>
          <a:endParaRPr lang="en-US" dirty="0"/>
        </a:p>
      </dgm:t>
    </dgm:pt>
    <dgm:pt modelId="{24165D24-9268-364B-AE09-1A8BCE6F7AFE}" type="parTrans" cxnId="{59AED5E6-10B8-A34F-A5EA-F844E76E7F24}">
      <dgm:prSet/>
      <dgm:spPr/>
      <dgm:t>
        <a:bodyPr/>
        <a:lstStyle/>
        <a:p>
          <a:endParaRPr lang="en-US"/>
        </a:p>
      </dgm:t>
    </dgm:pt>
    <dgm:pt modelId="{F09A89AA-B98C-5349-A013-04AEA8F82089}" type="sibTrans" cxnId="{59AED5E6-10B8-A34F-A5EA-F844E76E7F24}">
      <dgm:prSet/>
      <dgm:spPr/>
      <dgm:t>
        <a:bodyPr/>
        <a:lstStyle/>
        <a:p>
          <a:endParaRPr lang="en-US"/>
        </a:p>
      </dgm:t>
    </dgm:pt>
    <dgm:pt modelId="{D794680F-3023-D94C-85F8-A771C8AAB873}">
      <dgm:prSet/>
      <dgm:spPr/>
      <dgm:t>
        <a:bodyPr/>
        <a:lstStyle/>
        <a:p>
          <a:pPr algn="ctr" rtl="0"/>
          <a:r>
            <a:rPr lang="en-US" sz="1600" dirty="0" smtClean="0"/>
            <a:t>Congressional Budget Resolutions</a:t>
          </a:r>
        </a:p>
      </dgm:t>
    </dgm:pt>
    <dgm:pt modelId="{70C4F68A-CF65-6348-AA29-FCD901E772C2}" type="parTrans" cxnId="{F1ABA31C-7180-EA4D-AF06-8870D5BD9952}">
      <dgm:prSet/>
      <dgm:spPr/>
      <dgm:t>
        <a:bodyPr/>
        <a:lstStyle/>
        <a:p>
          <a:endParaRPr lang="en-US"/>
        </a:p>
      </dgm:t>
    </dgm:pt>
    <dgm:pt modelId="{315A756E-28D0-C840-BAF7-E3D418D4D949}" type="sibTrans" cxnId="{F1ABA31C-7180-EA4D-AF06-8870D5BD9952}">
      <dgm:prSet/>
      <dgm:spPr/>
      <dgm:t>
        <a:bodyPr/>
        <a:lstStyle/>
        <a:p>
          <a:endParaRPr lang="en-US"/>
        </a:p>
      </dgm:t>
    </dgm:pt>
    <dgm:pt modelId="{340F1062-ED7B-634A-87EC-F27F4E3D21C2}">
      <dgm:prSet/>
      <dgm:spPr/>
      <dgm:t>
        <a:bodyPr/>
        <a:lstStyle/>
        <a:p>
          <a:pPr algn="ctr" rtl="0"/>
          <a:r>
            <a:rPr lang="en-US" sz="1700" dirty="0" smtClean="0"/>
            <a:t>Annual Spending Legislation </a:t>
          </a:r>
          <a:endParaRPr lang="en-US" sz="1700" dirty="0"/>
        </a:p>
      </dgm:t>
    </dgm:pt>
    <dgm:pt modelId="{55BA0878-7E45-AF45-A218-9488D2EA6C22}" type="parTrans" cxnId="{57B5FC7F-7C9F-4147-BDD5-6466AE3C9F30}">
      <dgm:prSet/>
      <dgm:spPr/>
      <dgm:t>
        <a:bodyPr/>
        <a:lstStyle/>
        <a:p>
          <a:endParaRPr lang="en-US"/>
        </a:p>
      </dgm:t>
    </dgm:pt>
    <dgm:pt modelId="{994B1329-41FA-0149-B1F9-7C7BA8586803}" type="sibTrans" cxnId="{57B5FC7F-7C9F-4147-BDD5-6466AE3C9F30}">
      <dgm:prSet/>
      <dgm:spPr/>
      <dgm:t>
        <a:bodyPr/>
        <a:lstStyle/>
        <a:p>
          <a:endParaRPr lang="en-US"/>
        </a:p>
      </dgm:t>
    </dgm:pt>
    <dgm:pt modelId="{127452AF-33AB-0145-83F8-A836D4E727F3}">
      <dgm:prSet/>
      <dgm:spPr/>
      <dgm:t>
        <a:bodyPr/>
        <a:lstStyle/>
        <a:p>
          <a:pPr rtl="0"/>
          <a:r>
            <a:rPr lang="en-US" dirty="0" smtClean="0"/>
            <a:t>New Fiscal Year</a:t>
          </a:r>
          <a:endParaRPr lang="en-US" dirty="0"/>
        </a:p>
      </dgm:t>
    </dgm:pt>
    <dgm:pt modelId="{2BEC6E3F-0418-5149-99FB-6443BDD7D118}" type="parTrans" cxnId="{F6355924-6E50-1048-9890-25C7134A2B95}">
      <dgm:prSet/>
      <dgm:spPr/>
      <dgm:t>
        <a:bodyPr/>
        <a:lstStyle/>
        <a:p>
          <a:endParaRPr lang="en-US"/>
        </a:p>
      </dgm:t>
    </dgm:pt>
    <dgm:pt modelId="{57FF4B28-4315-E044-BCBB-7317A1B9CBAA}" type="sibTrans" cxnId="{F6355924-6E50-1048-9890-25C7134A2B95}">
      <dgm:prSet/>
      <dgm:spPr/>
      <dgm:t>
        <a:bodyPr/>
        <a:lstStyle/>
        <a:p>
          <a:endParaRPr lang="en-US"/>
        </a:p>
      </dgm:t>
    </dgm:pt>
    <dgm:pt modelId="{73868ABF-CAD4-DB49-8134-64419EE67720}">
      <dgm:prSet custT="1"/>
      <dgm:spPr/>
      <dgm:t>
        <a:bodyPr/>
        <a:lstStyle/>
        <a:p>
          <a:pPr algn="l" rtl="0"/>
          <a:r>
            <a:rPr lang="en-US" sz="1400" dirty="0" smtClean="0">
              <a:solidFill>
                <a:schemeClr val="tx1"/>
              </a:solidFill>
            </a:rPr>
            <a:t>All 12 bills don’t pass by deadline</a:t>
          </a:r>
          <a:endParaRPr lang="en-US" sz="1400" dirty="0">
            <a:solidFill>
              <a:schemeClr val="tx1"/>
            </a:solidFill>
          </a:endParaRPr>
        </a:p>
      </dgm:t>
    </dgm:pt>
    <dgm:pt modelId="{57FCA3B4-887D-CC4E-A383-AB75839A79ED}" type="parTrans" cxnId="{F95A37BB-87DD-4646-A876-60C2CFFF0A2B}">
      <dgm:prSet/>
      <dgm:spPr/>
      <dgm:t>
        <a:bodyPr/>
        <a:lstStyle/>
        <a:p>
          <a:endParaRPr lang="en-US"/>
        </a:p>
      </dgm:t>
    </dgm:pt>
    <dgm:pt modelId="{7A5142D2-8E83-BA49-8643-892808CAAACB}" type="sibTrans" cxnId="{F95A37BB-87DD-4646-A876-60C2CFFF0A2B}">
      <dgm:prSet/>
      <dgm:spPr/>
      <dgm:t>
        <a:bodyPr/>
        <a:lstStyle/>
        <a:p>
          <a:endParaRPr lang="en-US"/>
        </a:p>
      </dgm:t>
    </dgm:pt>
    <dgm:pt modelId="{782948C4-6F93-4C40-A82C-D7DC9CEB7B68}">
      <dgm:prSet custT="1"/>
      <dgm:spPr/>
      <dgm:t>
        <a:bodyPr/>
        <a:lstStyle/>
        <a:p>
          <a:pPr algn="l" rtl="0"/>
          <a:r>
            <a:rPr lang="en-US" sz="1400" dirty="0" smtClean="0">
              <a:solidFill>
                <a:schemeClr val="tx1"/>
              </a:solidFill>
            </a:rPr>
            <a:t>Leads to government shutdowns or Continuing Resolutions (funding level remains the same as last fiscal year)</a:t>
          </a:r>
          <a:endParaRPr lang="en-US" sz="1400" dirty="0">
            <a:solidFill>
              <a:schemeClr val="tx1"/>
            </a:solidFill>
          </a:endParaRPr>
        </a:p>
      </dgm:t>
    </dgm:pt>
    <dgm:pt modelId="{FDD513EA-9D02-0D45-9098-2CF5B6AF1D4F}" type="parTrans" cxnId="{69CC18FD-3056-9944-9C0B-5752F7404C15}">
      <dgm:prSet/>
      <dgm:spPr/>
      <dgm:t>
        <a:bodyPr/>
        <a:lstStyle/>
        <a:p>
          <a:endParaRPr lang="en-US"/>
        </a:p>
      </dgm:t>
    </dgm:pt>
    <dgm:pt modelId="{1C50EC29-3E54-DD4F-AA34-875669B55998}" type="sibTrans" cxnId="{69CC18FD-3056-9944-9C0B-5752F7404C15}">
      <dgm:prSet/>
      <dgm:spPr/>
      <dgm:t>
        <a:bodyPr/>
        <a:lstStyle/>
        <a:p>
          <a:endParaRPr lang="en-US"/>
        </a:p>
      </dgm:t>
    </dgm:pt>
    <dgm:pt modelId="{406DDCF5-CCF3-5042-91A4-0DF72DD79E6E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Agencies can’t plan, address growing needs, or operate at all if there’s a shutdown</a:t>
          </a:r>
          <a:endParaRPr lang="en-US" dirty="0">
            <a:solidFill>
              <a:schemeClr val="tx1"/>
            </a:solidFill>
          </a:endParaRPr>
        </a:p>
      </dgm:t>
    </dgm:pt>
    <dgm:pt modelId="{918FC7A1-858F-4441-BD4C-341F5092FFA4}" type="parTrans" cxnId="{9CAF4E83-88FD-9B47-BA31-614AD64A1162}">
      <dgm:prSet/>
      <dgm:spPr/>
      <dgm:t>
        <a:bodyPr/>
        <a:lstStyle/>
        <a:p>
          <a:endParaRPr lang="en-US"/>
        </a:p>
      </dgm:t>
    </dgm:pt>
    <dgm:pt modelId="{2FCA5A66-59CB-CD4D-849C-E8212B8C3D05}" type="sibTrans" cxnId="{9CAF4E83-88FD-9B47-BA31-614AD64A1162}">
      <dgm:prSet/>
      <dgm:spPr/>
      <dgm:t>
        <a:bodyPr/>
        <a:lstStyle/>
        <a:p>
          <a:endParaRPr lang="en-US"/>
        </a:p>
      </dgm:t>
    </dgm:pt>
    <dgm:pt modelId="{B7AB0F3C-5D8D-FB4F-92CF-22D431BC84E9}">
      <dgm:prSet custT="1"/>
      <dgm:spPr/>
      <dgm:t>
        <a:bodyPr/>
        <a:lstStyle/>
        <a:p>
          <a:pPr algn="l"/>
          <a:r>
            <a:rPr lang="en-US" sz="1400" dirty="0" smtClean="0">
              <a:solidFill>
                <a:schemeClr val="tx1"/>
              </a:solidFill>
            </a:rPr>
            <a:t>Leadership ends up having to negotiate top-line spending levels</a:t>
          </a:r>
          <a:endParaRPr lang="en-US" sz="1400" dirty="0">
            <a:solidFill>
              <a:schemeClr val="tx1"/>
            </a:solidFill>
          </a:endParaRPr>
        </a:p>
      </dgm:t>
    </dgm:pt>
    <dgm:pt modelId="{02C0AC92-BEF3-B942-B737-62025889D051}" type="parTrans" cxnId="{A786D248-9138-DA48-BBE2-E082D635DAB5}">
      <dgm:prSet/>
      <dgm:spPr/>
      <dgm:t>
        <a:bodyPr/>
        <a:lstStyle/>
        <a:p>
          <a:endParaRPr lang="en-US"/>
        </a:p>
      </dgm:t>
    </dgm:pt>
    <dgm:pt modelId="{B53C6017-4D49-A64A-8C3B-6BDC24EB6FBC}" type="sibTrans" cxnId="{A786D248-9138-DA48-BBE2-E082D635DAB5}">
      <dgm:prSet/>
      <dgm:spPr/>
      <dgm:t>
        <a:bodyPr/>
        <a:lstStyle/>
        <a:p>
          <a:endParaRPr lang="en-US"/>
        </a:p>
      </dgm:t>
    </dgm:pt>
    <dgm:pt modelId="{BAF51211-1D43-694C-B65B-704A9B2144FE}">
      <dgm:prSet custT="1"/>
      <dgm:spPr/>
      <dgm:t>
        <a:bodyPr/>
        <a:lstStyle/>
        <a:p>
          <a:pPr algn="l" rtl="0"/>
          <a:r>
            <a:rPr lang="en-US" sz="1400" dirty="0" smtClean="0">
              <a:solidFill>
                <a:schemeClr val="tx1"/>
              </a:solidFill>
            </a:rPr>
            <a:t>Used as vehicle for other legislative goals</a:t>
          </a:r>
        </a:p>
      </dgm:t>
    </dgm:pt>
    <dgm:pt modelId="{8AA96EF0-D815-DA42-BE03-52C4370564C7}" type="sibTrans" cxnId="{137DDEBB-B5B4-C648-BC33-98F8A2E1CA93}">
      <dgm:prSet/>
      <dgm:spPr/>
      <dgm:t>
        <a:bodyPr/>
        <a:lstStyle/>
        <a:p>
          <a:endParaRPr lang="en-US"/>
        </a:p>
      </dgm:t>
    </dgm:pt>
    <dgm:pt modelId="{C11BB42E-1527-7C48-BBD2-46F4E0F3E686}" type="parTrans" cxnId="{137DDEBB-B5B4-C648-BC33-98F8A2E1CA93}">
      <dgm:prSet/>
      <dgm:spPr/>
      <dgm:t>
        <a:bodyPr/>
        <a:lstStyle/>
        <a:p>
          <a:endParaRPr lang="en-US"/>
        </a:p>
      </dgm:t>
    </dgm:pt>
    <dgm:pt modelId="{81863762-3C05-F04F-9B95-DBCD3D085BB4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Doesn’t have up-to-date information</a:t>
          </a:r>
          <a:endParaRPr lang="en-US" dirty="0">
            <a:solidFill>
              <a:schemeClr val="tx1"/>
            </a:solidFill>
          </a:endParaRPr>
        </a:p>
      </dgm:t>
    </dgm:pt>
    <dgm:pt modelId="{66C5D226-6987-D24E-8C69-B5CCDCFA626A}" type="sibTrans" cxnId="{D64E1B38-2ED0-EC43-BBAE-5E3ACA03C457}">
      <dgm:prSet/>
      <dgm:spPr/>
      <dgm:t>
        <a:bodyPr/>
        <a:lstStyle/>
        <a:p>
          <a:endParaRPr lang="en-US"/>
        </a:p>
      </dgm:t>
    </dgm:pt>
    <dgm:pt modelId="{AE4F2FC8-1E7F-DA47-BF9C-C399B3E61E49}" type="parTrans" cxnId="{D64E1B38-2ED0-EC43-BBAE-5E3ACA03C457}">
      <dgm:prSet/>
      <dgm:spPr/>
      <dgm:t>
        <a:bodyPr/>
        <a:lstStyle/>
        <a:p>
          <a:endParaRPr lang="en-US"/>
        </a:p>
      </dgm:t>
    </dgm:pt>
    <dgm:pt modelId="{069495CE-6DEE-3549-8A41-12F3BEE7BDB0}" type="pres">
      <dgm:prSet presAssocID="{3D787F37-9596-514B-AA3A-C35F1FA23D7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C35199-507E-8D4A-9DEF-A782F306AF44}" type="pres">
      <dgm:prSet presAssocID="{3D787F37-9596-514B-AA3A-C35F1FA23D7D}" presName="cycle" presStyleCnt="0"/>
      <dgm:spPr/>
    </dgm:pt>
    <dgm:pt modelId="{F60287F7-04C1-784A-96F4-2F113C9904BF}" type="pres">
      <dgm:prSet presAssocID="{0D05CB04-E318-C14C-9C3C-E75B0B2AF7BD}" presName="nodeFirstNode" presStyleLbl="node1" presStyleIdx="0" presStyleCnt="4" custScaleX="60884" custScaleY="865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63F54E-7332-E548-BC06-9DBC8979A235}" type="pres">
      <dgm:prSet presAssocID="{F09A89AA-B98C-5349-A013-04AEA8F82089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547E4726-DE2C-A44C-908D-FC6986F9CB55}" type="pres">
      <dgm:prSet presAssocID="{D794680F-3023-D94C-85F8-A771C8AAB873}" presName="nodeFollowingNodes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0BA6C0-6DF2-C14C-B57C-422759FAB7E3}" type="pres">
      <dgm:prSet presAssocID="{340F1062-ED7B-634A-87EC-F27F4E3D21C2}" presName="nodeFollowingNodes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1441D9-F290-9744-B9E2-E8A5CB5D2059}" type="pres">
      <dgm:prSet presAssocID="{127452AF-33AB-0145-83F8-A836D4E727F3}" presName="nodeFollowingNodes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8B7650-82CA-9942-B997-91F3F666E3AF}" type="presOf" srcId="{73868ABF-CAD4-DB49-8134-64419EE67720}" destId="{940BA6C0-6DF2-C14C-B57C-422759FAB7E3}" srcOrd="0" destOrd="1" presId="urn:microsoft.com/office/officeart/2005/8/layout/cycle3"/>
    <dgm:cxn modelId="{0B600EA3-B0B5-A940-BE6C-C633BA4F8A88}" type="presOf" srcId="{81863762-3C05-F04F-9B95-DBCD3D085BB4}" destId="{F60287F7-04C1-784A-96F4-2F113C9904BF}" srcOrd="0" destOrd="1" presId="urn:microsoft.com/office/officeart/2005/8/layout/cycle3"/>
    <dgm:cxn modelId="{59AED5E6-10B8-A34F-A5EA-F844E76E7F24}" srcId="{3D787F37-9596-514B-AA3A-C35F1FA23D7D}" destId="{0D05CB04-E318-C14C-9C3C-E75B0B2AF7BD}" srcOrd="0" destOrd="0" parTransId="{24165D24-9268-364B-AE09-1A8BCE6F7AFE}" sibTransId="{F09A89AA-B98C-5349-A013-04AEA8F82089}"/>
    <dgm:cxn modelId="{137DDEBB-B5B4-C648-BC33-98F8A2E1CA93}" srcId="{D794680F-3023-D94C-85F8-A771C8AAB873}" destId="{BAF51211-1D43-694C-B65B-704A9B2144FE}" srcOrd="0" destOrd="0" parTransId="{C11BB42E-1527-7C48-BBD2-46F4E0F3E686}" sibTransId="{8AA96EF0-D815-DA42-BE03-52C4370564C7}"/>
    <dgm:cxn modelId="{F1ABA31C-7180-EA4D-AF06-8870D5BD9952}" srcId="{3D787F37-9596-514B-AA3A-C35F1FA23D7D}" destId="{D794680F-3023-D94C-85F8-A771C8AAB873}" srcOrd="1" destOrd="0" parTransId="{70C4F68A-CF65-6348-AA29-FCD901E772C2}" sibTransId="{315A756E-28D0-C840-BAF7-E3D418D4D949}"/>
    <dgm:cxn modelId="{C46DC1EB-DD78-5048-A994-11C61FAF7A3A}" type="presOf" srcId="{406DDCF5-CCF3-5042-91A4-0DF72DD79E6E}" destId="{631441D9-F290-9744-B9E2-E8A5CB5D2059}" srcOrd="0" destOrd="1" presId="urn:microsoft.com/office/officeart/2005/8/layout/cycle3"/>
    <dgm:cxn modelId="{69CC18FD-3056-9944-9C0B-5752F7404C15}" srcId="{340F1062-ED7B-634A-87EC-F27F4E3D21C2}" destId="{782948C4-6F93-4C40-A82C-D7DC9CEB7B68}" srcOrd="1" destOrd="0" parTransId="{FDD513EA-9D02-0D45-9098-2CF5B6AF1D4F}" sibTransId="{1C50EC29-3E54-DD4F-AA34-875669B55998}"/>
    <dgm:cxn modelId="{3719A273-0385-BE4D-9996-A7075101DB56}" type="presOf" srcId="{782948C4-6F93-4C40-A82C-D7DC9CEB7B68}" destId="{940BA6C0-6DF2-C14C-B57C-422759FAB7E3}" srcOrd="0" destOrd="2" presId="urn:microsoft.com/office/officeart/2005/8/layout/cycle3"/>
    <dgm:cxn modelId="{B14C61C6-39A4-AC44-A1BA-D0700A1B817D}" type="presOf" srcId="{B7AB0F3C-5D8D-FB4F-92CF-22D431BC84E9}" destId="{547E4726-DE2C-A44C-908D-FC6986F9CB55}" srcOrd="0" destOrd="2" presId="urn:microsoft.com/office/officeart/2005/8/layout/cycle3"/>
    <dgm:cxn modelId="{26D6DC1C-3E6D-D942-9928-ED5B4ED6B5C7}" type="presOf" srcId="{3D787F37-9596-514B-AA3A-C35F1FA23D7D}" destId="{069495CE-6DEE-3549-8A41-12F3BEE7BDB0}" srcOrd="0" destOrd="0" presId="urn:microsoft.com/office/officeart/2005/8/layout/cycle3"/>
    <dgm:cxn modelId="{CA5BF044-F71A-A442-9A70-02F7EAB9D645}" type="presOf" srcId="{340F1062-ED7B-634A-87EC-F27F4E3D21C2}" destId="{940BA6C0-6DF2-C14C-B57C-422759FAB7E3}" srcOrd="0" destOrd="0" presId="urn:microsoft.com/office/officeart/2005/8/layout/cycle3"/>
    <dgm:cxn modelId="{A786D248-9138-DA48-BBE2-E082D635DAB5}" srcId="{D794680F-3023-D94C-85F8-A771C8AAB873}" destId="{B7AB0F3C-5D8D-FB4F-92CF-22D431BC84E9}" srcOrd="1" destOrd="0" parTransId="{02C0AC92-BEF3-B942-B737-62025889D051}" sibTransId="{B53C6017-4D49-A64A-8C3B-6BDC24EB6FBC}"/>
    <dgm:cxn modelId="{465E8E0B-67CF-B848-BA3C-4F3B7DF827B3}" type="presOf" srcId="{D794680F-3023-D94C-85F8-A771C8AAB873}" destId="{547E4726-DE2C-A44C-908D-FC6986F9CB55}" srcOrd="0" destOrd="0" presId="urn:microsoft.com/office/officeart/2005/8/layout/cycle3"/>
    <dgm:cxn modelId="{EE4D9E24-1060-BA4F-8889-A178E8D4F2F0}" type="presOf" srcId="{BAF51211-1D43-694C-B65B-704A9B2144FE}" destId="{547E4726-DE2C-A44C-908D-FC6986F9CB55}" srcOrd="0" destOrd="1" presId="urn:microsoft.com/office/officeart/2005/8/layout/cycle3"/>
    <dgm:cxn modelId="{D64E1B38-2ED0-EC43-BBAE-5E3ACA03C457}" srcId="{0D05CB04-E318-C14C-9C3C-E75B0B2AF7BD}" destId="{81863762-3C05-F04F-9B95-DBCD3D085BB4}" srcOrd="0" destOrd="0" parTransId="{AE4F2FC8-1E7F-DA47-BF9C-C399B3E61E49}" sibTransId="{66C5D226-6987-D24E-8C69-B5CCDCFA626A}"/>
    <dgm:cxn modelId="{9AEAD35F-56A6-3348-8F3E-21F75C8A33E5}" type="presOf" srcId="{F09A89AA-B98C-5349-A013-04AEA8F82089}" destId="{9C63F54E-7332-E548-BC06-9DBC8979A235}" srcOrd="0" destOrd="0" presId="urn:microsoft.com/office/officeart/2005/8/layout/cycle3"/>
    <dgm:cxn modelId="{9CAF4E83-88FD-9B47-BA31-614AD64A1162}" srcId="{127452AF-33AB-0145-83F8-A836D4E727F3}" destId="{406DDCF5-CCF3-5042-91A4-0DF72DD79E6E}" srcOrd="0" destOrd="0" parTransId="{918FC7A1-858F-4441-BD4C-341F5092FFA4}" sibTransId="{2FCA5A66-59CB-CD4D-849C-E8212B8C3D05}"/>
    <dgm:cxn modelId="{FF25A260-81AA-B447-8686-8A365623539A}" type="presOf" srcId="{0D05CB04-E318-C14C-9C3C-E75B0B2AF7BD}" destId="{F60287F7-04C1-784A-96F4-2F113C9904BF}" srcOrd="0" destOrd="0" presId="urn:microsoft.com/office/officeart/2005/8/layout/cycle3"/>
    <dgm:cxn modelId="{17EDCE6C-6FD5-F847-B246-C5C21D9E2B9D}" type="presOf" srcId="{127452AF-33AB-0145-83F8-A836D4E727F3}" destId="{631441D9-F290-9744-B9E2-E8A5CB5D2059}" srcOrd="0" destOrd="0" presId="urn:microsoft.com/office/officeart/2005/8/layout/cycle3"/>
    <dgm:cxn modelId="{F95A37BB-87DD-4646-A876-60C2CFFF0A2B}" srcId="{340F1062-ED7B-634A-87EC-F27F4E3D21C2}" destId="{73868ABF-CAD4-DB49-8134-64419EE67720}" srcOrd="0" destOrd="0" parTransId="{57FCA3B4-887D-CC4E-A383-AB75839A79ED}" sibTransId="{7A5142D2-8E83-BA49-8643-892808CAAACB}"/>
    <dgm:cxn modelId="{F6355924-6E50-1048-9890-25C7134A2B95}" srcId="{3D787F37-9596-514B-AA3A-C35F1FA23D7D}" destId="{127452AF-33AB-0145-83F8-A836D4E727F3}" srcOrd="3" destOrd="0" parTransId="{2BEC6E3F-0418-5149-99FB-6443BDD7D118}" sibTransId="{57FF4B28-4315-E044-BCBB-7317A1B9CBAA}"/>
    <dgm:cxn modelId="{57B5FC7F-7C9F-4147-BDD5-6466AE3C9F30}" srcId="{3D787F37-9596-514B-AA3A-C35F1FA23D7D}" destId="{340F1062-ED7B-634A-87EC-F27F4E3D21C2}" srcOrd="2" destOrd="0" parTransId="{55BA0878-7E45-AF45-A218-9488D2EA6C22}" sibTransId="{994B1329-41FA-0149-B1F9-7C7BA8586803}"/>
    <dgm:cxn modelId="{317581AF-8FDA-AD40-94E4-A08FD06A8965}" type="presParOf" srcId="{069495CE-6DEE-3549-8A41-12F3BEE7BDB0}" destId="{84C35199-507E-8D4A-9DEF-A782F306AF44}" srcOrd="0" destOrd="0" presId="urn:microsoft.com/office/officeart/2005/8/layout/cycle3"/>
    <dgm:cxn modelId="{0D2EF4B6-91A6-B04E-9CCD-4E53DB3D1A1D}" type="presParOf" srcId="{84C35199-507E-8D4A-9DEF-A782F306AF44}" destId="{F60287F7-04C1-784A-96F4-2F113C9904BF}" srcOrd="0" destOrd="0" presId="urn:microsoft.com/office/officeart/2005/8/layout/cycle3"/>
    <dgm:cxn modelId="{1A8D49D1-4308-9744-9EB4-63CC1068ED86}" type="presParOf" srcId="{84C35199-507E-8D4A-9DEF-A782F306AF44}" destId="{9C63F54E-7332-E548-BC06-9DBC8979A235}" srcOrd="1" destOrd="0" presId="urn:microsoft.com/office/officeart/2005/8/layout/cycle3"/>
    <dgm:cxn modelId="{8E9242BE-71E1-6C47-A99B-636C1E5FD15B}" type="presParOf" srcId="{84C35199-507E-8D4A-9DEF-A782F306AF44}" destId="{547E4726-DE2C-A44C-908D-FC6986F9CB55}" srcOrd="2" destOrd="0" presId="urn:microsoft.com/office/officeart/2005/8/layout/cycle3"/>
    <dgm:cxn modelId="{3803693C-8528-274F-8B67-9DC09713D8AD}" type="presParOf" srcId="{84C35199-507E-8D4A-9DEF-A782F306AF44}" destId="{940BA6C0-6DF2-C14C-B57C-422759FAB7E3}" srcOrd="3" destOrd="0" presId="urn:microsoft.com/office/officeart/2005/8/layout/cycle3"/>
    <dgm:cxn modelId="{3D389185-DBC6-B948-91DB-A509EE22D8D5}" type="presParOf" srcId="{84C35199-507E-8D4A-9DEF-A782F306AF44}" destId="{631441D9-F290-9744-B9E2-E8A5CB5D2059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69B96F5-1707-3B44-9C5F-36364BD78EFD}" type="doc">
      <dgm:prSet loTypeId="urn:microsoft.com/office/officeart/2005/8/layout/hList1" loCatId="list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11F7CA76-1866-E348-82FB-DA6AC9F72F71}">
      <dgm:prSet/>
      <dgm:spPr/>
      <dgm:t>
        <a:bodyPr/>
        <a:lstStyle/>
        <a:p>
          <a:pPr rtl="0"/>
          <a:r>
            <a:rPr lang="en-US" smtClean="0"/>
            <a:t>Reasons for the Dysfunction</a:t>
          </a:r>
          <a:endParaRPr lang="en-US"/>
        </a:p>
      </dgm:t>
    </dgm:pt>
    <dgm:pt modelId="{D919C2F3-524F-3442-BFAF-9E6B1C6BF875}" type="parTrans" cxnId="{E110D289-0555-1947-8F87-8932E1119900}">
      <dgm:prSet/>
      <dgm:spPr/>
      <dgm:t>
        <a:bodyPr/>
        <a:lstStyle/>
        <a:p>
          <a:endParaRPr lang="en-US"/>
        </a:p>
      </dgm:t>
    </dgm:pt>
    <dgm:pt modelId="{D56634B0-6A73-8E4E-830F-D4691F2FC7E5}" type="sibTrans" cxnId="{E110D289-0555-1947-8F87-8932E1119900}">
      <dgm:prSet/>
      <dgm:spPr/>
      <dgm:t>
        <a:bodyPr/>
        <a:lstStyle/>
        <a:p>
          <a:endParaRPr lang="en-US"/>
        </a:p>
      </dgm:t>
    </dgm:pt>
    <dgm:pt modelId="{995B41AF-5D19-974B-9A71-49935A94FCDD}">
      <dgm:prSet/>
      <dgm:spPr/>
      <dgm:t>
        <a:bodyPr/>
        <a:lstStyle/>
        <a:p>
          <a:pPr rtl="0"/>
          <a:r>
            <a:rPr lang="en-US" b="1" dirty="0" smtClean="0"/>
            <a:t>House and Senate can’t agree </a:t>
          </a:r>
          <a:r>
            <a:rPr lang="en-US" dirty="0" smtClean="0"/>
            <a:t>(partisanship)</a:t>
          </a:r>
          <a:endParaRPr lang="en-US" dirty="0"/>
        </a:p>
      </dgm:t>
    </dgm:pt>
    <dgm:pt modelId="{939BF930-0ADA-D74E-981D-D618E1964CC8}" type="parTrans" cxnId="{928B7531-2FA2-B548-A704-710C4AF55687}">
      <dgm:prSet/>
      <dgm:spPr/>
      <dgm:t>
        <a:bodyPr/>
        <a:lstStyle/>
        <a:p>
          <a:endParaRPr lang="en-US"/>
        </a:p>
      </dgm:t>
    </dgm:pt>
    <dgm:pt modelId="{2483E5CF-CA17-9945-8F3E-D64719181F12}" type="sibTrans" cxnId="{928B7531-2FA2-B548-A704-710C4AF55687}">
      <dgm:prSet/>
      <dgm:spPr/>
      <dgm:t>
        <a:bodyPr/>
        <a:lstStyle/>
        <a:p>
          <a:endParaRPr lang="en-US"/>
        </a:p>
      </dgm:t>
    </dgm:pt>
    <dgm:pt modelId="{BC89CEE5-EB4D-7B41-851E-3F5EE479B8D8}">
      <dgm:prSet/>
      <dgm:spPr/>
      <dgm:t>
        <a:bodyPr/>
        <a:lstStyle/>
        <a:p>
          <a:pPr rtl="0"/>
          <a:r>
            <a:rPr lang="en-US" b="1" dirty="0" smtClean="0"/>
            <a:t>Appropriators are constrained by the Budget Control Act of 2011(BCA)</a:t>
          </a:r>
          <a:endParaRPr lang="en-US" b="1" dirty="0"/>
        </a:p>
      </dgm:t>
    </dgm:pt>
    <dgm:pt modelId="{C09DC8B2-E3BC-C04F-9E96-0763C221D1CF}" type="parTrans" cxnId="{3E4D3837-6935-BE4B-8E0E-CEC1CDEC4328}">
      <dgm:prSet/>
      <dgm:spPr/>
      <dgm:t>
        <a:bodyPr/>
        <a:lstStyle/>
        <a:p>
          <a:endParaRPr lang="en-US"/>
        </a:p>
      </dgm:t>
    </dgm:pt>
    <dgm:pt modelId="{96DB8920-41A6-F743-ADFD-2363167B418F}" type="sibTrans" cxnId="{3E4D3837-6935-BE4B-8E0E-CEC1CDEC4328}">
      <dgm:prSet/>
      <dgm:spPr/>
      <dgm:t>
        <a:bodyPr/>
        <a:lstStyle/>
        <a:p>
          <a:endParaRPr lang="en-US"/>
        </a:p>
      </dgm:t>
    </dgm:pt>
    <dgm:pt modelId="{A077EA9A-B23F-D542-9B0F-A9CE907DE2FF}">
      <dgm:prSet/>
      <dgm:spPr/>
      <dgm:t>
        <a:bodyPr/>
        <a:lstStyle/>
        <a:p>
          <a:pPr rtl="0"/>
          <a:r>
            <a:rPr lang="en-US" dirty="0" smtClean="0"/>
            <a:t>Set limits, or caps, on discretionary spending</a:t>
          </a:r>
          <a:endParaRPr lang="en-US" dirty="0"/>
        </a:p>
      </dgm:t>
    </dgm:pt>
    <dgm:pt modelId="{7AAE8910-391D-744B-8E0D-A62958506CC2}" type="parTrans" cxnId="{5F3568D1-E255-184A-B993-33015257D74A}">
      <dgm:prSet/>
      <dgm:spPr/>
      <dgm:t>
        <a:bodyPr/>
        <a:lstStyle/>
        <a:p>
          <a:endParaRPr lang="en-US"/>
        </a:p>
      </dgm:t>
    </dgm:pt>
    <dgm:pt modelId="{B42AE92F-CE14-1848-8DBA-3CAC7BEF08D3}" type="sibTrans" cxnId="{5F3568D1-E255-184A-B993-33015257D74A}">
      <dgm:prSet/>
      <dgm:spPr/>
      <dgm:t>
        <a:bodyPr/>
        <a:lstStyle/>
        <a:p>
          <a:endParaRPr lang="en-US"/>
        </a:p>
      </dgm:t>
    </dgm:pt>
    <dgm:pt modelId="{A8E03874-ED44-9B49-95D6-DADFF8ADA1F6}">
      <dgm:prSet/>
      <dgm:spPr/>
      <dgm:t>
        <a:bodyPr/>
        <a:lstStyle/>
        <a:p>
          <a:pPr rtl="0"/>
          <a:r>
            <a:rPr lang="en-US" dirty="0" smtClean="0"/>
            <a:t>Automatic across-the-board cuts if spending exceeds caps</a:t>
          </a:r>
          <a:endParaRPr lang="en-US" dirty="0"/>
        </a:p>
      </dgm:t>
    </dgm:pt>
    <dgm:pt modelId="{1B6972BF-54C5-0F4D-9A76-78BE321AD987}" type="parTrans" cxnId="{863F28A2-B452-0741-9CA4-928765E806FD}">
      <dgm:prSet/>
      <dgm:spPr/>
      <dgm:t>
        <a:bodyPr/>
        <a:lstStyle/>
        <a:p>
          <a:endParaRPr lang="en-US"/>
        </a:p>
      </dgm:t>
    </dgm:pt>
    <dgm:pt modelId="{8E996E37-38D2-EC42-8997-54BEFBBDEB83}" type="sibTrans" cxnId="{863F28A2-B452-0741-9CA4-928765E806FD}">
      <dgm:prSet/>
      <dgm:spPr/>
      <dgm:t>
        <a:bodyPr/>
        <a:lstStyle/>
        <a:p>
          <a:endParaRPr lang="en-US"/>
        </a:p>
      </dgm:t>
    </dgm:pt>
    <dgm:pt modelId="{E16E9C5E-CD00-584F-A167-A4C353DC40B8}">
      <dgm:prSet/>
      <dgm:spPr/>
      <dgm:t>
        <a:bodyPr/>
        <a:lstStyle/>
        <a:p>
          <a:pPr rtl="0"/>
          <a:r>
            <a:rPr lang="en-US" b="1" dirty="0" smtClean="0"/>
            <a:t>Gridlock: </a:t>
          </a:r>
          <a:r>
            <a:rPr lang="en-US" dirty="0" smtClean="0"/>
            <a:t>lawmakers attach controversial policies to spending bills</a:t>
          </a:r>
          <a:endParaRPr lang="en-US" dirty="0"/>
        </a:p>
      </dgm:t>
    </dgm:pt>
    <dgm:pt modelId="{E3BA8D43-8EBD-0746-8D18-7997DD3816AC}" type="parTrans" cxnId="{6C97A45C-EC45-F544-B186-19A0AE81CF25}">
      <dgm:prSet/>
      <dgm:spPr/>
      <dgm:t>
        <a:bodyPr/>
        <a:lstStyle/>
        <a:p>
          <a:endParaRPr lang="en-US"/>
        </a:p>
      </dgm:t>
    </dgm:pt>
    <dgm:pt modelId="{E774D4C2-B430-1147-BC02-EB8B909DE234}" type="sibTrans" cxnId="{6C97A45C-EC45-F544-B186-19A0AE81CF25}">
      <dgm:prSet/>
      <dgm:spPr/>
      <dgm:t>
        <a:bodyPr/>
        <a:lstStyle/>
        <a:p>
          <a:endParaRPr lang="en-US"/>
        </a:p>
      </dgm:t>
    </dgm:pt>
    <dgm:pt modelId="{8E0469ED-F3F5-0545-A22C-427C658BF0F4}" type="pres">
      <dgm:prSet presAssocID="{C69B96F5-1707-3B44-9C5F-36364BD78E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9556A5B-AFE9-9541-B55C-8942D2010F36}" type="pres">
      <dgm:prSet presAssocID="{11F7CA76-1866-E348-82FB-DA6AC9F72F71}" presName="composite" presStyleCnt="0"/>
      <dgm:spPr/>
    </dgm:pt>
    <dgm:pt modelId="{63A13238-C911-FD4B-95A7-B9C13DC5F73D}" type="pres">
      <dgm:prSet presAssocID="{11F7CA76-1866-E348-82FB-DA6AC9F72F71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860944-52AB-9C44-B9C2-F8E9C04FAF23}" type="pres">
      <dgm:prSet presAssocID="{11F7CA76-1866-E348-82FB-DA6AC9F72F71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8B7531-2FA2-B548-A704-710C4AF55687}" srcId="{11F7CA76-1866-E348-82FB-DA6AC9F72F71}" destId="{995B41AF-5D19-974B-9A71-49935A94FCDD}" srcOrd="0" destOrd="0" parTransId="{939BF930-0ADA-D74E-981D-D618E1964CC8}" sibTransId="{2483E5CF-CA17-9945-8F3E-D64719181F12}"/>
    <dgm:cxn modelId="{59EDD4EA-42BD-6346-80D5-EB9E03472358}" type="presOf" srcId="{C69B96F5-1707-3B44-9C5F-36364BD78EFD}" destId="{8E0469ED-F3F5-0545-A22C-427C658BF0F4}" srcOrd="0" destOrd="0" presId="urn:microsoft.com/office/officeart/2005/8/layout/hList1"/>
    <dgm:cxn modelId="{2E37E61A-31D5-7E44-9E39-B3C13A01E8C4}" type="presOf" srcId="{A8E03874-ED44-9B49-95D6-DADFF8ADA1F6}" destId="{8A860944-52AB-9C44-B9C2-F8E9C04FAF23}" srcOrd="0" destOrd="3" presId="urn:microsoft.com/office/officeart/2005/8/layout/hList1"/>
    <dgm:cxn modelId="{3E4D3837-6935-BE4B-8E0E-CEC1CDEC4328}" srcId="{11F7CA76-1866-E348-82FB-DA6AC9F72F71}" destId="{BC89CEE5-EB4D-7B41-851E-3F5EE479B8D8}" srcOrd="1" destOrd="0" parTransId="{C09DC8B2-E3BC-C04F-9E96-0763C221D1CF}" sibTransId="{96DB8920-41A6-F743-ADFD-2363167B418F}"/>
    <dgm:cxn modelId="{863F28A2-B452-0741-9CA4-928765E806FD}" srcId="{BC89CEE5-EB4D-7B41-851E-3F5EE479B8D8}" destId="{A8E03874-ED44-9B49-95D6-DADFF8ADA1F6}" srcOrd="1" destOrd="0" parTransId="{1B6972BF-54C5-0F4D-9A76-78BE321AD987}" sibTransId="{8E996E37-38D2-EC42-8997-54BEFBBDEB83}"/>
    <dgm:cxn modelId="{5F3568D1-E255-184A-B993-33015257D74A}" srcId="{BC89CEE5-EB4D-7B41-851E-3F5EE479B8D8}" destId="{A077EA9A-B23F-D542-9B0F-A9CE907DE2FF}" srcOrd="0" destOrd="0" parTransId="{7AAE8910-391D-744B-8E0D-A62958506CC2}" sibTransId="{B42AE92F-CE14-1848-8DBA-3CAC7BEF08D3}"/>
    <dgm:cxn modelId="{E110D289-0555-1947-8F87-8932E1119900}" srcId="{C69B96F5-1707-3B44-9C5F-36364BD78EFD}" destId="{11F7CA76-1866-E348-82FB-DA6AC9F72F71}" srcOrd="0" destOrd="0" parTransId="{D919C2F3-524F-3442-BFAF-9E6B1C6BF875}" sibTransId="{D56634B0-6A73-8E4E-830F-D4691F2FC7E5}"/>
    <dgm:cxn modelId="{EE8E65D7-240D-2244-96BE-6DA8718E61D8}" type="presOf" srcId="{995B41AF-5D19-974B-9A71-49935A94FCDD}" destId="{8A860944-52AB-9C44-B9C2-F8E9C04FAF23}" srcOrd="0" destOrd="0" presId="urn:microsoft.com/office/officeart/2005/8/layout/hList1"/>
    <dgm:cxn modelId="{6C97A45C-EC45-F544-B186-19A0AE81CF25}" srcId="{11F7CA76-1866-E348-82FB-DA6AC9F72F71}" destId="{E16E9C5E-CD00-584F-A167-A4C353DC40B8}" srcOrd="2" destOrd="0" parTransId="{E3BA8D43-8EBD-0746-8D18-7997DD3816AC}" sibTransId="{E774D4C2-B430-1147-BC02-EB8B909DE234}"/>
    <dgm:cxn modelId="{61760A54-FE1D-2E4C-A885-2010583DE97B}" type="presOf" srcId="{11F7CA76-1866-E348-82FB-DA6AC9F72F71}" destId="{63A13238-C911-FD4B-95A7-B9C13DC5F73D}" srcOrd="0" destOrd="0" presId="urn:microsoft.com/office/officeart/2005/8/layout/hList1"/>
    <dgm:cxn modelId="{8F7DAC97-092E-834C-A21B-2F0F5AC2D9B8}" type="presOf" srcId="{BC89CEE5-EB4D-7B41-851E-3F5EE479B8D8}" destId="{8A860944-52AB-9C44-B9C2-F8E9C04FAF23}" srcOrd="0" destOrd="1" presId="urn:microsoft.com/office/officeart/2005/8/layout/hList1"/>
    <dgm:cxn modelId="{E7C213C1-45CF-3D41-9F85-85D8BB66FDFC}" type="presOf" srcId="{A077EA9A-B23F-D542-9B0F-A9CE907DE2FF}" destId="{8A860944-52AB-9C44-B9C2-F8E9C04FAF23}" srcOrd="0" destOrd="2" presId="urn:microsoft.com/office/officeart/2005/8/layout/hList1"/>
    <dgm:cxn modelId="{36657D5D-5256-A64A-860D-94B827EC92AD}" type="presOf" srcId="{E16E9C5E-CD00-584F-A167-A4C353DC40B8}" destId="{8A860944-52AB-9C44-B9C2-F8E9C04FAF23}" srcOrd="0" destOrd="4" presId="urn:microsoft.com/office/officeart/2005/8/layout/hList1"/>
    <dgm:cxn modelId="{2C22FCAC-3695-8247-B07F-D489207E9990}" type="presParOf" srcId="{8E0469ED-F3F5-0545-A22C-427C658BF0F4}" destId="{29556A5B-AFE9-9541-B55C-8942D2010F36}" srcOrd="0" destOrd="0" presId="urn:microsoft.com/office/officeart/2005/8/layout/hList1"/>
    <dgm:cxn modelId="{0383E050-C469-BD4F-AE60-7F580EE76D7D}" type="presParOf" srcId="{29556A5B-AFE9-9541-B55C-8942D2010F36}" destId="{63A13238-C911-FD4B-95A7-B9C13DC5F73D}" srcOrd="0" destOrd="0" presId="urn:microsoft.com/office/officeart/2005/8/layout/hList1"/>
    <dgm:cxn modelId="{F393ACE1-68E8-8744-AFDB-6C5E25AA4ECD}" type="presParOf" srcId="{29556A5B-AFE9-9541-B55C-8942D2010F36}" destId="{8A860944-52AB-9C44-B9C2-F8E9C04FAF2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870F018-37C3-4724-8122-AE3FEFBFF8E2}" type="doc">
      <dgm:prSet loTypeId="urn:microsoft.com/office/officeart/2005/8/layout/orgChar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568B8E7-F4E0-4040-A0AC-2F1D4679E536}">
      <dgm:prSet custT="1"/>
      <dgm:spPr/>
      <dgm:t>
        <a:bodyPr/>
        <a:lstStyle/>
        <a:p>
          <a:r>
            <a:rPr lang="en-US" sz="1800" dirty="0" smtClean="0"/>
            <a:t>Labor, Health, and Human Services (HHS), Education</a:t>
          </a:r>
        </a:p>
        <a:p>
          <a:r>
            <a:rPr lang="en-US" sz="1800" i="1" dirty="0" smtClean="0">
              <a:solidFill>
                <a:srgbClr val="002060"/>
              </a:solidFill>
            </a:rPr>
            <a:t>$161 Billion</a:t>
          </a:r>
          <a:endParaRPr lang="en-US" sz="2000" i="1" dirty="0">
            <a:solidFill>
              <a:srgbClr val="002060"/>
            </a:solidFill>
          </a:endParaRPr>
        </a:p>
      </dgm:t>
    </dgm:pt>
    <dgm:pt modelId="{D9CA2D41-9043-4784-8821-971A6069F0DB}" type="parTrans" cxnId="{B6039EA9-5FE5-4421-AD24-B76D65433723}">
      <dgm:prSet/>
      <dgm:spPr/>
      <dgm:t>
        <a:bodyPr/>
        <a:lstStyle/>
        <a:p>
          <a:endParaRPr lang="en-US"/>
        </a:p>
      </dgm:t>
    </dgm:pt>
    <dgm:pt modelId="{22306946-1277-46E2-8E41-37769DD6C222}" type="sibTrans" cxnId="{B6039EA9-5FE5-4421-AD24-B76D65433723}">
      <dgm:prSet/>
      <dgm:spPr/>
      <dgm:t>
        <a:bodyPr/>
        <a:lstStyle/>
        <a:p>
          <a:endParaRPr lang="en-US"/>
        </a:p>
      </dgm:t>
    </dgm:pt>
    <dgm:pt modelId="{1DF0F268-695D-48FB-9EA4-249D96C370BE}">
      <dgm:prSet custT="1"/>
      <dgm:spPr/>
      <dgm:t>
        <a:bodyPr/>
        <a:lstStyle/>
        <a:p>
          <a:r>
            <a:rPr lang="en-US" sz="2000" dirty="0" smtClean="0"/>
            <a:t>Agriculture</a:t>
          </a:r>
        </a:p>
        <a:p>
          <a:endParaRPr lang="en-US" sz="1800" i="1" dirty="0" smtClean="0">
            <a:solidFill>
              <a:srgbClr val="002060"/>
            </a:solidFill>
          </a:endParaRPr>
        </a:p>
        <a:p>
          <a:r>
            <a:rPr lang="en-US" sz="1800" i="1" dirty="0" smtClean="0">
              <a:solidFill>
                <a:srgbClr val="002060"/>
              </a:solidFill>
            </a:rPr>
            <a:t>$20.9 Billion</a:t>
          </a:r>
          <a:endParaRPr lang="en-US" sz="1800" dirty="0">
            <a:solidFill>
              <a:srgbClr val="002060"/>
            </a:solidFill>
          </a:endParaRPr>
        </a:p>
      </dgm:t>
    </dgm:pt>
    <dgm:pt modelId="{8F9D5348-9FA2-449C-93FE-31CF0834424C}" type="parTrans" cxnId="{80751519-9435-49E2-8D9B-BCC4D92EFAB4}">
      <dgm:prSet/>
      <dgm:spPr/>
      <dgm:t>
        <a:bodyPr/>
        <a:lstStyle/>
        <a:p>
          <a:endParaRPr lang="en-US"/>
        </a:p>
      </dgm:t>
    </dgm:pt>
    <dgm:pt modelId="{3F2061D0-2AA0-4B98-9A2F-07FBC09F2EF1}" type="sibTrans" cxnId="{80751519-9435-49E2-8D9B-BCC4D92EFAB4}">
      <dgm:prSet/>
      <dgm:spPr/>
      <dgm:t>
        <a:bodyPr/>
        <a:lstStyle/>
        <a:p>
          <a:endParaRPr lang="en-US"/>
        </a:p>
      </dgm:t>
    </dgm:pt>
    <dgm:pt modelId="{21E71EA2-C5DD-406F-B93C-2FC661B50652}">
      <dgm:prSet custT="1"/>
      <dgm:spPr/>
      <dgm:t>
        <a:bodyPr/>
        <a:lstStyle/>
        <a:p>
          <a:r>
            <a:rPr lang="en-US" sz="1600" dirty="0" smtClean="0"/>
            <a:t>Transportation</a:t>
          </a:r>
          <a:r>
            <a:rPr lang="en-US" sz="1600" dirty="0"/>
            <a:t>, Housing, and Urban Development</a:t>
          </a:r>
          <a:br>
            <a:rPr lang="en-US" sz="1600" dirty="0"/>
          </a:br>
          <a:r>
            <a:rPr lang="en-US" sz="1600" dirty="0"/>
            <a:t>  (T-HUD</a:t>
          </a:r>
          <a:r>
            <a:rPr lang="en-US" sz="1600" dirty="0" smtClean="0"/>
            <a:t>)</a:t>
          </a:r>
        </a:p>
        <a:p>
          <a:r>
            <a:rPr lang="en-US" sz="1600" dirty="0" smtClean="0"/>
            <a:t> </a:t>
          </a:r>
          <a:r>
            <a:rPr lang="en-US" sz="1600" i="1" dirty="0" smtClean="0">
              <a:solidFill>
                <a:srgbClr val="002060"/>
              </a:solidFill>
            </a:rPr>
            <a:t>$57.7 Billion</a:t>
          </a:r>
          <a:endParaRPr lang="en-US" sz="1800" dirty="0" smtClean="0"/>
        </a:p>
      </dgm:t>
    </dgm:pt>
    <dgm:pt modelId="{EA149EDE-13D9-4A29-9996-FC104EAFC157}" type="parTrans" cxnId="{95A348CF-673B-4D1F-BE3A-80D9CD105148}">
      <dgm:prSet/>
      <dgm:spPr/>
      <dgm:t>
        <a:bodyPr/>
        <a:lstStyle/>
        <a:p>
          <a:endParaRPr lang="en-US"/>
        </a:p>
      </dgm:t>
    </dgm:pt>
    <dgm:pt modelId="{9C1E5372-A858-4061-A94C-EE70F69D7C9A}" type="sibTrans" cxnId="{95A348CF-673B-4D1F-BE3A-80D9CD105148}">
      <dgm:prSet/>
      <dgm:spPr/>
      <dgm:t>
        <a:bodyPr/>
        <a:lstStyle/>
        <a:p>
          <a:endParaRPr lang="en-US"/>
        </a:p>
      </dgm:t>
    </dgm:pt>
    <dgm:pt modelId="{1F57AFC1-9140-8B46-B7BC-073207CD9B35}">
      <dgm:prSet custT="1"/>
      <dgm:spPr/>
      <dgm:t>
        <a:bodyPr/>
        <a:lstStyle/>
        <a:p>
          <a:r>
            <a:rPr lang="en-US" sz="1800" dirty="0" smtClean="0"/>
            <a:t>Commerce, Justice, Science </a:t>
          </a:r>
          <a:br>
            <a:rPr lang="en-US" sz="1800" dirty="0" smtClean="0"/>
          </a:br>
          <a:r>
            <a:rPr lang="en-US" sz="1800" dirty="0" smtClean="0"/>
            <a:t>(CJS)</a:t>
          </a:r>
        </a:p>
        <a:p>
          <a:r>
            <a:rPr lang="en-US" sz="1800" i="1" dirty="0" smtClean="0">
              <a:solidFill>
                <a:srgbClr val="002060"/>
              </a:solidFill>
            </a:rPr>
            <a:t>$56.6 Billion</a:t>
          </a:r>
          <a:endParaRPr lang="en-US" sz="1600" i="1" dirty="0" smtClean="0">
            <a:solidFill>
              <a:srgbClr val="002060"/>
            </a:solidFill>
          </a:endParaRPr>
        </a:p>
      </dgm:t>
    </dgm:pt>
    <dgm:pt modelId="{2837360A-2051-3544-8491-D831FC6EEB8D}" type="parTrans" cxnId="{272FDE5D-61D6-7446-A196-C6AEA320C80D}">
      <dgm:prSet/>
      <dgm:spPr/>
      <dgm:t>
        <a:bodyPr/>
        <a:lstStyle/>
        <a:p>
          <a:endParaRPr lang="en-US"/>
        </a:p>
      </dgm:t>
    </dgm:pt>
    <dgm:pt modelId="{8190378C-550A-0C4D-A108-22B8C6E1B7A8}" type="sibTrans" cxnId="{272FDE5D-61D6-7446-A196-C6AEA320C80D}">
      <dgm:prSet/>
      <dgm:spPr/>
      <dgm:t>
        <a:bodyPr/>
        <a:lstStyle/>
        <a:p>
          <a:endParaRPr lang="en-US"/>
        </a:p>
      </dgm:t>
    </dgm:pt>
    <dgm:pt modelId="{F5426203-F088-2741-AF19-D3F2D89AE273}">
      <dgm:prSet custT="1"/>
      <dgm:spPr/>
      <dgm:t>
        <a:bodyPr/>
        <a:lstStyle/>
        <a:p>
          <a:r>
            <a:rPr lang="en-US" sz="1800" dirty="0" smtClean="0"/>
            <a:t>5 discretionary programs serving children </a:t>
          </a:r>
        </a:p>
        <a:p>
          <a:r>
            <a:rPr lang="en-US" sz="1800" i="1" dirty="0" smtClean="0">
              <a:solidFill>
                <a:srgbClr val="002060"/>
              </a:solidFill>
            </a:rPr>
            <a:t>$64 Million</a:t>
          </a:r>
          <a:endParaRPr lang="en-US" sz="1800" i="1" dirty="0">
            <a:solidFill>
              <a:srgbClr val="002060"/>
            </a:solidFill>
          </a:endParaRPr>
        </a:p>
      </dgm:t>
    </dgm:pt>
    <dgm:pt modelId="{CA88EF9F-DFD6-B34D-A5B3-C0AA4513C2DB}" type="parTrans" cxnId="{0A4250EF-6366-FE40-94B9-A26A22B066F5}">
      <dgm:prSet/>
      <dgm:spPr/>
      <dgm:t>
        <a:bodyPr/>
        <a:lstStyle/>
        <a:p>
          <a:endParaRPr lang="en-US"/>
        </a:p>
      </dgm:t>
    </dgm:pt>
    <dgm:pt modelId="{C641C084-5F7F-3940-8AA0-2673B53B152A}" type="sibTrans" cxnId="{0A4250EF-6366-FE40-94B9-A26A22B066F5}">
      <dgm:prSet/>
      <dgm:spPr/>
      <dgm:t>
        <a:bodyPr/>
        <a:lstStyle/>
        <a:p>
          <a:endParaRPr lang="en-US"/>
        </a:p>
      </dgm:t>
    </dgm:pt>
    <dgm:pt modelId="{95BC6EDB-C503-924D-880E-6476C116AF4B}">
      <dgm:prSet custT="1"/>
      <dgm:spPr/>
      <dgm:t>
        <a:bodyPr/>
        <a:lstStyle/>
        <a:p>
          <a:r>
            <a:rPr lang="en-US" sz="1800" i="0" dirty="0" smtClean="0"/>
            <a:t>110 discretionary programs serving children </a:t>
          </a:r>
        </a:p>
        <a:p>
          <a:r>
            <a:rPr lang="en-US" sz="1800" i="1" dirty="0" smtClean="0">
              <a:solidFill>
                <a:srgbClr val="002060"/>
              </a:solidFill>
            </a:rPr>
            <a:t>$61 Billion</a:t>
          </a:r>
          <a:endParaRPr lang="en-US" sz="1800" dirty="0"/>
        </a:p>
      </dgm:t>
    </dgm:pt>
    <dgm:pt modelId="{9CB218DA-E27F-2B4D-B180-328B5DB10D91}" type="parTrans" cxnId="{06CCB57D-2B25-8F49-B0E6-3E396D51514D}">
      <dgm:prSet/>
      <dgm:spPr/>
      <dgm:t>
        <a:bodyPr/>
        <a:lstStyle/>
        <a:p>
          <a:endParaRPr lang="en-US"/>
        </a:p>
      </dgm:t>
    </dgm:pt>
    <dgm:pt modelId="{F5F33AF5-D82B-114F-9054-D2173125D1FF}" type="sibTrans" cxnId="{06CCB57D-2B25-8F49-B0E6-3E396D51514D}">
      <dgm:prSet/>
      <dgm:spPr/>
      <dgm:t>
        <a:bodyPr/>
        <a:lstStyle/>
        <a:p>
          <a:endParaRPr lang="en-US"/>
        </a:p>
      </dgm:t>
    </dgm:pt>
    <dgm:pt modelId="{107767EB-27D3-AF4B-867F-0EC49821CC61}">
      <dgm:prSet custT="1"/>
      <dgm:spPr/>
      <dgm:t>
        <a:bodyPr/>
        <a:lstStyle/>
        <a:p>
          <a:r>
            <a:rPr lang="en-US" sz="1800" i="0" dirty="0" smtClean="0"/>
            <a:t>9 discretionary programs serving children</a:t>
          </a:r>
        </a:p>
        <a:p>
          <a:r>
            <a:rPr lang="en-US" sz="1800" i="1" dirty="0" smtClean="0">
              <a:solidFill>
                <a:srgbClr val="002060"/>
              </a:solidFill>
            </a:rPr>
            <a:t>$6.8 Billion</a:t>
          </a:r>
          <a:endParaRPr lang="en-US" sz="1800" dirty="0">
            <a:solidFill>
              <a:srgbClr val="002060"/>
            </a:solidFill>
          </a:endParaRPr>
        </a:p>
      </dgm:t>
    </dgm:pt>
    <dgm:pt modelId="{822F2678-E0B0-8B47-8AB6-5DD081BE116C}" type="parTrans" cxnId="{947F8D67-ABF2-5048-88C8-B6FD2AB6E85B}">
      <dgm:prSet/>
      <dgm:spPr/>
      <dgm:t>
        <a:bodyPr/>
        <a:lstStyle/>
        <a:p>
          <a:endParaRPr lang="en-US"/>
        </a:p>
      </dgm:t>
    </dgm:pt>
    <dgm:pt modelId="{9598EC26-7320-D647-A43A-383350760AC4}" type="sibTrans" cxnId="{947F8D67-ABF2-5048-88C8-B6FD2AB6E85B}">
      <dgm:prSet/>
      <dgm:spPr/>
      <dgm:t>
        <a:bodyPr/>
        <a:lstStyle/>
        <a:p>
          <a:endParaRPr lang="en-US"/>
        </a:p>
      </dgm:t>
    </dgm:pt>
    <dgm:pt modelId="{8E0AE168-BA78-0149-BE12-6343D05607C6}">
      <dgm:prSet custT="1"/>
      <dgm:spPr/>
      <dgm:t>
        <a:bodyPr/>
        <a:lstStyle/>
        <a:p>
          <a:r>
            <a:rPr lang="en-US" dirty="0" smtClean="0"/>
            <a:t>5 discretionary programs serving children</a:t>
          </a:r>
        </a:p>
        <a:p>
          <a:r>
            <a:rPr lang="en-US" i="1" dirty="0" smtClean="0">
              <a:solidFill>
                <a:srgbClr val="002060"/>
              </a:solidFill>
            </a:rPr>
            <a:t>$9.9 Billion</a:t>
          </a:r>
          <a:endParaRPr lang="en-US" sz="1800" dirty="0" smtClean="0"/>
        </a:p>
      </dgm:t>
    </dgm:pt>
    <dgm:pt modelId="{8C53AD26-2826-FE44-B383-3A8393220953}" type="parTrans" cxnId="{3A998982-3DD3-484E-8B01-87AD84E0E33F}">
      <dgm:prSet/>
      <dgm:spPr/>
      <dgm:t>
        <a:bodyPr/>
        <a:lstStyle/>
        <a:p>
          <a:endParaRPr lang="en-US"/>
        </a:p>
      </dgm:t>
    </dgm:pt>
    <dgm:pt modelId="{9EFB359F-D975-FB4A-BB24-34C83DE2C178}" type="sibTrans" cxnId="{3A998982-3DD3-484E-8B01-87AD84E0E33F}">
      <dgm:prSet/>
      <dgm:spPr/>
      <dgm:t>
        <a:bodyPr/>
        <a:lstStyle/>
        <a:p>
          <a:endParaRPr lang="en-US"/>
        </a:p>
      </dgm:t>
    </dgm:pt>
    <dgm:pt modelId="{6D7F1955-EBED-CD42-8AF7-C3E699AFDA03}">
      <dgm:prSet custT="1"/>
      <dgm:spPr/>
      <dgm:t>
        <a:bodyPr/>
        <a:lstStyle/>
        <a:p>
          <a:r>
            <a:rPr lang="en-US" sz="2000" b="0" i="1" dirty="0" smtClean="0">
              <a:solidFill>
                <a:srgbClr val="002060"/>
              </a:solidFill>
            </a:rPr>
            <a:t>NDD Funding Cap under BCA: $519 B</a:t>
          </a:r>
          <a:endParaRPr lang="en-US" sz="2000" b="0" i="1" dirty="0">
            <a:solidFill>
              <a:srgbClr val="002060"/>
            </a:solidFill>
          </a:endParaRPr>
        </a:p>
      </dgm:t>
    </dgm:pt>
    <dgm:pt modelId="{8C27307E-2233-C34F-97A4-4ABC60B697C5}" type="parTrans" cxnId="{A147DEBE-E4AD-A246-8A1A-C6E3AD1A94CE}">
      <dgm:prSet/>
      <dgm:spPr/>
      <dgm:t>
        <a:bodyPr/>
        <a:lstStyle/>
        <a:p>
          <a:endParaRPr lang="en-US"/>
        </a:p>
      </dgm:t>
    </dgm:pt>
    <dgm:pt modelId="{F245C901-2ECE-1A41-84C5-480C9FDB3AFF}" type="sibTrans" cxnId="{A147DEBE-E4AD-A246-8A1A-C6E3AD1A94CE}">
      <dgm:prSet/>
      <dgm:spPr/>
      <dgm:t>
        <a:bodyPr/>
        <a:lstStyle/>
        <a:p>
          <a:endParaRPr lang="en-US"/>
        </a:p>
      </dgm:t>
    </dgm:pt>
    <dgm:pt modelId="{95C556B9-AC58-4545-A5AE-B5E8A688EA2F}" type="pres">
      <dgm:prSet presAssocID="{0870F018-37C3-4724-8122-AE3FEFBFF8E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9AB1D8D-7FDC-0444-8674-B371EA129453}" type="pres">
      <dgm:prSet presAssocID="{6D7F1955-EBED-CD42-8AF7-C3E699AFDA03}" presName="hierRoot1" presStyleCnt="0">
        <dgm:presLayoutVars>
          <dgm:hierBranch val="init"/>
        </dgm:presLayoutVars>
      </dgm:prSet>
      <dgm:spPr/>
    </dgm:pt>
    <dgm:pt modelId="{E9A72852-9FED-DE41-8DBA-CB62F237D224}" type="pres">
      <dgm:prSet presAssocID="{6D7F1955-EBED-CD42-8AF7-C3E699AFDA03}" presName="rootComposite1" presStyleCnt="0"/>
      <dgm:spPr/>
    </dgm:pt>
    <dgm:pt modelId="{184A5046-014B-A64C-8081-8325CBD4B99A}" type="pres">
      <dgm:prSet presAssocID="{6D7F1955-EBED-CD42-8AF7-C3E699AFDA03}" presName="rootText1" presStyleLbl="node0" presStyleIdx="0" presStyleCnt="1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6FFA2249-3CB5-EC48-B75B-16912109E06B}" type="pres">
      <dgm:prSet presAssocID="{6D7F1955-EBED-CD42-8AF7-C3E699AFDA03}" presName="rootConnector1" presStyleLbl="node1" presStyleIdx="0" presStyleCnt="0"/>
      <dgm:spPr/>
      <dgm:t>
        <a:bodyPr/>
        <a:lstStyle/>
        <a:p>
          <a:endParaRPr lang="en-US"/>
        </a:p>
      </dgm:t>
    </dgm:pt>
    <dgm:pt modelId="{B6DC1962-F9A7-8B4C-A7B0-9A45D7FAC0D3}" type="pres">
      <dgm:prSet presAssocID="{6D7F1955-EBED-CD42-8AF7-C3E699AFDA03}" presName="hierChild2" presStyleCnt="0"/>
      <dgm:spPr/>
    </dgm:pt>
    <dgm:pt modelId="{2B0E6492-2DA4-AB4E-A19A-A77E21B76B1A}" type="pres">
      <dgm:prSet presAssocID="{D9CA2D41-9043-4784-8821-971A6069F0DB}" presName="Name37" presStyleLbl="parChTrans1D2" presStyleIdx="0" presStyleCnt="4"/>
      <dgm:spPr/>
      <dgm:t>
        <a:bodyPr/>
        <a:lstStyle/>
        <a:p>
          <a:endParaRPr lang="en-US"/>
        </a:p>
      </dgm:t>
    </dgm:pt>
    <dgm:pt modelId="{0ADAAEB6-3865-7343-8C0E-B7264281E0EF}" type="pres">
      <dgm:prSet presAssocID="{8568B8E7-F4E0-4040-A0AC-2F1D4679E536}" presName="hierRoot2" presStyleCnt="0">
        <dgm:presLayoutVars>
          <dgm:hierBranch val="init"/>
        </dgm:presLayoutVars>
      </dgm:prSet>
      <dgm:spPr/>
    </dgm:pt>
    <dgm:pt modelId="{9DA20F04-B883-C34A-861B-9986D3D63714}" type="pres">
      <dgm:prSet presAssocID="{8568B8E7-F4E0-4040-A0AC-2F1D4679E536}" presName="rootComposite" presStyleCnt="0"/>
      <dgm:spPr/>
    </dgm:pt>
    <dgm:pt modelId="{EFA2F5A2-1706-1A49-A5FF-97B848D15EF1}" type="pres">
      <dgm:prSet presAssocID="{8568B8E7-F4E0-4040-A0AC-2F1D4679E536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32D0E7-C5E1-394A-8435-FB6BC5B5506A}" type="pres">
      <dgm:prSet presAssocID="{8568B8E7-F4E0-4040-A0AC-2F1D4679E536}" presName="rootConnector" presStyleLbl="node2" presStyleIdx="0" presStyleCnt="4"/>
      <dgm:spPr/>
      <dgm:t>
        <a:bodyPr/>
        <a:lstStyle/>
        <a:p>
          <a:endParaRPr lang="en-US"/>
        </a:p>
      </dgm:t>
    </dgm:pt>
    <dgm:pt modelId="{E1F05558-F15D-ED4D-9535-AA1226E4CC6D}" type="pres">
      <dgm:prSet presAssocID="{8568B8E7-F4E0-4040-A0AC-2F1D4679E536}" presName="hierChild4" presStyleCnt="0"/>
      <dgm:spPr/>
    </dgm:pt>
    <dgm:pt modelId="{2BDFA335-3AE1-384D-BBA1-AD8FE56289F3}" type="pres">
      <dgm:prSet presAssocID="{9CB218DA-E27F-2B4D-B180-328B5DB10D91}" presName="Name37" presStyleLbl="parChTrans1D3" presStyleIdx="0" presStyleCnt="4"/>
      <dgm:spPr/>
      <dgm:t>
        <a:bodyPr/>
        <a:lstStyle/>
        <a:p>
          <a:endParaRPr lang="en-US"/>
        </a:p>
      </dgm:t>
    </dgm:pt>
    <dgm:pt modelId="{BA7FB007-DBF5-8543-985C-183D7C5D38FC}" type="pres">
      <dgm:prSet presAssocID="{95BC6EDB-C503-924D-880E-6476C116AF4B}" presName="hierRoot2" presStyleCnt="0">
        <dgm:presLayoutVars>
          <dgm:hierBranch val="init"/>
        </dgm:presLayoutVars>
      </dgm:prSet>
      <dgm:spPr/>
    </dgm:pt>
    <dgm:pt modelId="{5EAD204B-51DA-7C41-A79E-2FDA10AE3E15}" type="pres">
      <dgm:prSet presAssocID="{95BC6EDB-C503-924D-880E-6476C116AF4B}" presName="rootComposite" presStyleCnt="0"/>
      <dgm:spPr/>
    </dgm:pt>
    <dgm:pt modelId="{2F080D15-0946-5848-B030-6CBB2EAD6CAA}" type="pres">
      <dgm:prSet presAssocID="{95BC6EDB-C503-924D-880E-6476C116AF4B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FF06E0A-4A98-1E4B-B7C8-FA8653822A0C}" type="pres">
      <dgm:prSet presAssocID="{95BC6EDB-C503-924D-880E-6476C116AF4B}" presName="rootConnector" presStyleLbl="node3" presStyleIdx="0" presStyleCnt="4"/>
      <dgm:spPr/>
      <dgm:t>
        <a:bodyPr/>
        <a:lstStyle/>
        <a:p>
          <a:endParaRPr lang="en-US"/>
        </a:p>
      </dgm:t>
    </dgm:pt>
    <dgm:pt modelId="{CEC7FEB0-AEAC-6845-A39A-2E1A6B0257A7}" type="pres">
      <dgm:prSet presAssocID="{95BC6EDB-C503-924D-880E-6476C116AF4B}" presName="hierChild4" presStyleCnt="0"/>
      <dgm:spPr/>
    </dgm:pt>
    <dgm:pt modelId="{627E68CB-32B7-E64B-B22C-747DF67C4C2B}" type="pres">
      <dgm:prSet presAssocID="{95BC6EDB-C503-924D-880E-6476C116AF4B}" presName="hierChild5" presStyleCnt="0"/>
      <dgm:spPr/>
    </dgm:pt>
    <dgm:pt modelId="{5A07190C-25E7-D648-9075-F1D74BE61B93}" type="pres">
      <dgm:prSet presAssocID="{8568B8E7-F4E0-4040-A0AC-2F1D4679E536}" presName="hierChild5" presStyleCnt="0"/>
      <dgm:spPr/>
    </dgm:pt>
    <dgm:pt modelId="{0E3C9D2B-4A03-1F45-8AE5-EA290B0D10B2}" type="pres">
      <dgm:prSet presAssocID="{8F9D5348-9FA2-449C-93FE-31CF0834424C}" presName="Name37" presStyleLbl="parChTrans1D2" presStyleIdx="1" presStyleCnt="4"/>
      <dgm:spPr/>
      <dgm:t>
        <a:bodyPr/>
        <a:lstStyle/>
        <a:p>
          <a:endParaRPr lang="en-US"/>
        </a:p>
      </dgm:t>
    </dgm:pt>
    <dgm:pt modelId="{D4DB662E-6CE6-0C4C-80FF-C614B2D1A63D}" type="pres">
      <dgm:prSet presAssocID="{1DF0F268-695D-48FB-9EA4-249D96C370BE}" presName="hierRoot2" presStyleCnt="0">
        <dgm:presLayoutVars>
          <dgm:hierBranch val="init"/>
        </dgm:presLayoutVars>
      </dgm:prSet>
      <dgm:spPr/>
    </dgm:pt>
    <dgm:pt modelId="{144F6C98-76F7-8045-96C2-3BE7465AF368}" type="pres">
      <dgm:prSet presAssocID="{1DF0F268-695D-48FB-9EA4-249D96C370BE}" presName="rootComposite" presStyleCnt="0"/>
      <dgm:spPr/>
    </dgm:pt>
    <dgm:pt modelId="{BCE48A52-F909-3048-B695-7C674C0B7B97}" type="pres">
      <dgm:prSet presAssocID="{1DF0F268-695D-48FB-9EA4-249D96C370BE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C0828A-6FB8-4945-B443-34108EE0F1FE}" type="pres">
      <dgm:prSet presAssocID="{1DF0F268-695D-48FB-9EA4-249D96C370BE}" presName="rootConnector" presStyleLbl="node2" presStyleIdx="1" presStyleCnt="4"/>
      <dgm:spPr/>
      <dgm:t>
        <a:bodyPr/>
        <a:lstStyle/>
        <a:p>
          <a:endParaRPr lang="en-US"/>
        </a:p>
      </dgm:t>
    </dgm:pt>
    <dgm:pt modelId="{6143A599-9DF7-174D-B275-D2B057323718}" type="pres">
      <dgm:prSet presAssocID="{1DF0F268-695D-48FB-9EA4-249D96C370BE}" presName="hierChild4" presStyleCnt="0"/>
      <dgm:spPr/>
    </dgm:pt>
    <dgm:pt modelId="{8DA018D3-70E7-4E48-87F0-B7B3C5D4BBF3}" type="pres">
      <dgm:prSet presAssocID="{822F2678-E0B0-8B47-8AB6-5DD081BE116C}" presName="Name37" presStyleLbl="parChTrans1D3" presStyleIdx="1" presStyleCnt="4"/>
      <dgm:spPr/>
      <dgm:t>
        <a:bodyPr/>
        <a:lstStyle/>
        <a:p>
          <a:endParaRPr lang="en-US"/>
        </a:p>
      </dgm:t>
    </dgm:pt>
    <dgm:pt modelId="{B2118797-AFAF-1540-B797-BEB2EA2E9648}" type="pres">
      <dgm:prSet presAssocID="{107767EB-27D3-AF4B-867F-0EC49821CC61}" presName="hierRoot2" presStyleCnt="0">
        <dgm:presLayoutVars>
          <dgm:hierBranch val="init"/>
        </dgm:presLayoutVars>
      </dgm:prSet>
      <dgm:spPr/>
    </dgm:pt>
    <dgm:pt modelId="{6DC83455-DCE7-124E-AE43-016F7FF1C0A4}" type="pres">
      <dgm:prSet presAssocID="{107767EB-27D3-AF4B-867F-0EC49821CC61}" presName="rootComposite" presStyleCnt="0"/>
      <dgm:spPr/>
    </dgm:pt>
    <dgm:pt modelId="{494070D7-9257-E245-B563-1C58DEE850E3}" type="pres">
      <dgm:prSet presAssocID="{107767EB-27D3-AF4B-867F-0EC49821CC61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656DAA-5803-A041-945A-3A8454DEA287}" type="pres">
      <dgm:prSet presAssocID="{107767EB-27D3-AF4B-867F-0EC49821CC61}" presName="rootConnector" presStyleLbl="node3" presStyleIdx="1" presStyleCnt="4"/>
      <dgm:spPr/>
      <dgm:t>
        <a:bodyPr/>
        <a:lstStyle/>
        <a:p>
          <a:endParaRPr lang="en-US"/>
        </a:p>
      </dgm:t>
    </dgm:pt>
    <dgm:pt modelId="{F81088D4-1409-A241-957E-7302C115E374}" type="pres">
      <dgm:prSet presAssocID="{107767EB-27D3-AF4B-867F-0EC49821CC61}" presName="hierChild4" presStyleCnt="0"/>
      <dgm:spPr/>
    </dgm:pt>
    <dgm:pt modelId="{83217C40-2D6A-F242-92AA-0DE69770901A}" type="pres">
      <dgm:prSet presAssocID="{107767EB-27D3-AF4B-867F-0EC49821CC61}" presName="hierChild5" presStyleCnt="0"/>
      <dgm:spPr/>
    </dgm:pt>
    <dgm:pt modelId="{4E3A49D4-18AD-CF43-A1B6-5CF95D3C3487}" type="pres">
      <dgm:prSet presAssocID="{1DF0F268-695D-48FB-9EA4-249D96C370BE}" presName="hierChild5" presStyleCnt="0"/>
      <dgm:spPr/>
    </dgm:pt>
    <dgm:pt modelId="{B62383AB-6074-FD40-826F-BA64C8B84A9D}" type="pres">
      <dgm:prSet presAssocID="{EA149EDE-13D9-4A29-9996-FC104EAFC157}" presName="Name37" presStyleLbl="parChTrans1D2" presStyleIdx="2" presStyleCnt="4"/>
      <dgm:spPr/>
      <dgm:t>
        <a:bodyPr/>
        <a:lstStyle/>
        <a:p>
          <a:endParaRPr lang="en-US"/>
        </a:p>
      </dgm:t>
    </dgm:pt>
    <dgm:pt modelId="{AE21B92D-DC2C-A94D-BC40-3B648FE52267}" type="pres">
      <dgm:prSet presAssocID="{21E71EA2-C5DD-406F-B93C-2FC661B50652}" presName="hierRoot2" presStyleCnt="0">
        <dgm:presLayoutVars>
          <dgm:hierBranch val="init"/>
        </dgm:presLayoutVars>
      </dgm:prSet>
      <dgm:spPr/>
    </dgm:pt>
    <dgm:pt modelId="{C1264223-47E0-0347-BF8A-57790C37250B}" type="pres">
      <dgm:prSet presAssocID="{21E71EA2-C5DD-406F-B93C-2FC661B50652}" presName="rootComposite" presStyleCnt="0"/>
      <dgm:spPr/>
    </dgm:pt>
    <dgm:pt modelId="{459EE6E8-C90A-C044-A5B2-4A0C2D5512A8}" type="pres">
      <dgm:prSet presAssocID="{21E71EA2-C5DD-406F-B93C-2FC661B50652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9C1109-FA02-E843-BD81-03EDEAA86D33}" type="pres">
      <dgm:prSet presAssocID="{21E71EA2-C5DD-406F-B93C-2FC661B50652}" presName="rootConnector" presStyleLbl="node2" presStyleIdx="2" presStyleCnt="4"/>
      <dgm:spPr/>
      <dgm:t>
        <a:bodyPr/>
        <a:lstStyle/>
        <a:p>
          <a:endParaRPr lang="en-US"/>
        </a:p>
      </dgm:t>
    </dgm:pt>
    <dgm:pt modelId="{A189EFA5-1E21-394C-9711-FF4081619946}" type="pres">
      <dgm:prSet presAssocID="{21E71EA2-C5DD-406F-B93C-2FC661B50652}" presName="hierChild4" presStyleCnt="0"/>
      <dgm:spPr/>
    </dgm:pt>
    <dgm:pt modelId="{0ED5CA3B-48BA-F348-BC81-DC059953117C}" type="pres">
      <dgm:prSet presAssocID="{8C53AD26-2826-FE44-B383-3A8393220953}" presName="Name37" presStyleLbl="parChTrans1D3" presStyleIdx="2" presStyleCnt="4"/>
      <dgm:spPr/>
      <dgm:t>
        <a:bodyPr/>
        <a:lstStyle/>
        <a:p>
          <a:endParaRPr lang="en-US"/>
        </a:p>
      </dgm:t>
    </dgm:pt>
    <dgm:pt modelId="{7583C8DE-4463-5944-AB07-D70F16EC3358}" type="pres">
      <dgm:prSet presAssocID="{8E0AE168-BA78-0149-BE12-6343D05607C6}" presName="hierRoot2" presStyleCnt="0">
        <dgm:presLayoutVars>
          <dgm:hierBranch val="init"/>
        </dgm:presLayoutVars>
      </dgm:prSet>
      <dgm:spPr/>
    </dgm:pt>
    <dgm:pt modelId="{0F12EDE8-EEC0-6B42-A7EB-CD33324C2908}" type="pres">
      <dgm:prSet presAssocID="{8E0AE168-BA78-0149-BE12-6343D05607C6}" presName="rootComposite" presStyleCnt="0"/>
      <dgm:spPr/>
    </dgm:pt>
    <dgm:pt modelId="{340D42D8-E385-CA4B-A7FA-5D7E133FE40E}" type="pres">
      <dgm:prSet presAssocID="{8E0AE168-BA78-0149-BE12-6343D05607C6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CBBA28-2274-BB47-B6E7-C0E313264AF5}" type="pres">
      <dgm:prSet presAssocID="{8E0AE168-BA78-0149-BE12-6343D05607C6}" presName="rootConnector" presStyleLbl="node3" presStyleIdx="2" presStyleCnt="4"/>
      <dgm:spPr/>
      <dgm:t>
        <a:bodyPr/>
        <a:lstStyle/>
        <a:p>
          <a:endParaRPr lang="en-US"/>
        </a:p>
      </dgm:t>
    </dgm:pt>
    <dgm:pt modelId="{C52778C9-2772-1649-AD46-E4C3D76EB822}" type="pres">
      <dgm:prSet presAssocID="{8E0AE168-BA78-0149-BE12-6343D05607C6}" presName="hierChild4" presStyleCnt="0"/>
      <dgm:spPr/>
    </dgm:pt>
    <dgm:pt modelId="{988B937F-CC10-2F48-9512-BFC1BA027678}" type="pres">
      <dgm:prSet presAssocID="{8E0AE168-BA78-0149-BE12-6343D05607C6}" presName="hierChild5" presStyleCnt="0"/>
      <dgm:spPr/>
    </dgm:pt>
    <dgm:pt modelId="{BFBAA54C-FCB4-4945-AB00-2FD621555F4E}" type="pres">
      <dgm:prSet presAssocID="{21E71EA2-C5DD-406F-B93C-2FC661B50652}" presName="hierChild5" presStyleCnt="0"/>
      <dgm:spPr/>
    </dgm:pt>
    <dgm:pt modelId="{9B8311D3-CF52-F548-870F-3456BEAF2D31}" type="pres">
      <dgm:prSet presAssocID="{2837360A-2051-3544-8491-D831FC6EEB8D}" presName="Name37" presStyleLbl="parChTrans1D2" presStyleIdx="3" presStyleCnt="4"/>
      <dgm:spPr/>
      <dgm:t>
        <a:bodyPr/>
        <a:lstStyle/>
        <a:p>
          <a:endParaRPr lang="en-US"/>
        </a:p>
      </dgm:t>
    </dgm:pt>
    <dgm:pt modelId="{4B20F86B-787A-C148-9A3F-ED85AA540CF1}" type="pres">
      <dgm:prSet presAssocID="{1F57AFC1-9140-8B46-B7BC-073207CD9B35}" presName="hierRoot2" presStyleCnt="0">
        <dgm:presLayoutVars>
          <dgm:hierBranch val="init"/>
        </dgm:presLayoutVars>
      </dgm:prSet>
      <dgm:spPr/>
    </dgm:pt>
    <dgm:pt modelId="{8EDDDB7A-FF8B-3C4D-9D6F-CB434449F4DD}" type="pres">
      <dgm:prSet presAssocID="{1F57AFC1-9140-8B46-B7BC-073207CD9B35}" presName="rootComposite" presStyleCnt="0"/>
      <dgm:spPr/>
    </dgm:pt>
    <dgm:pt modelId="{49E2D930-1BB0-C34A-B3A3-08E5A810AB0E}" type="pres">
      <dgm:prSet presAssocID="{1F57AFC1-9140-8B46-B7BC-073207CD9B35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BB8169-7789-AD41-80BF-C94A26040836}" type="pres">
      <dgm:prSet presAssocID="{1F57AFC1-9140-8B46-B7BC-073207CD9B35}" presName="rootConnector" presStyleLbl="node2" presStyleIdx="3" presStyleCnt="4"/>
      <dgm:spPr/>
      <dgm:t>
        <a:bodyPr/>
        <a:lstStyle/>
        <a:p>
          <a:endParaRPr lang="en-US"/>
        </a:p>
      </dgm:t>
    </dgm:pt>
    <dgm:pt modelId="{82283B9F-AEF5-B043-A0A6-D17F9AF86AE2}" type="pres">
      <dgm:prSet presAssocID="{1F57AFC1-9140-8B46-B7BC-073207CD9B35}" presName="hierChild4" presStyleCnt="0"/>
      <dgm:spPr/>
    </dgm:pt>
    <dgm:pt modelId="{3D809509-9B20-6B42-9994-E0A0C90F5498}" type="pres">
      <dgm:prSet presAssocID="{CA88EF9F-DFD6-B34D-A5B3-C0AA4513C2DB}" presName="Name37" presStyleLbl="parChTrans1D3" presStyleIdx="3" presStyleCnt="4"/>
      <dgm:spPr/>
      <dgm:t>
        <a:bodyPr/>
        <a:lstStyle/>
        <a:p>
          <a:endParaRPr lang="en-US"/>
        </a:p>
      </dgm:t>
    </dgm:pt>
    <dgm:pt modelId="{84AFF7B4-5F98-2C4F-AB0B-216E4A3DF82A}" type="pres">
      <dgm:prSet presAssocID="{F5426203-F088-2741-AF19-D3F2D89AE273}" presName="hierRoot2" presStyleCnt="0">
        <dgm:presLayoutVars>
          <dgm:hierBranch val="init"/>
        </dgm:presLayoutVars>
      </dgm:prSet>
      <dgm:spPr/>
    </dgm:pt>
    <dgm:pt modelId="{F4E8A408-FC33-1C4A-B48F-2C0C7DC1288B}" type="pres">
      <dgm:prSet presAssocID="{F5426203-F088-2741-AF19-D3F2D89AE273}" presName="rootComposite" presStyleCnt="0"/>
      <dgm:spPr/>
    </dgm:pt>
    <dgm:pt modelId="{C0104CDE-3B5B-DF4F-991B-96C3AA499A9E}" type="pres">
      <dgm:prSet presAssocID="{F5426203-F088-2741-AF19-D3F2D89AE273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BFFC90F-B168-7A4C-A38A-CE95F13D4349}" type="pres">
      <dgm:prSet presAssocID="{F5426203-F088-2741-AF19-D3F2D89AE273}" presName="rootConnector" presStyleLbl="node3" presStyleIdx="3" presStyleCnt="4"/>
      <dgm:spPr/>
      <dgm:t>
        <a:bodyPr/>
        <a:lstStyle/>
        <a:p>
          <a:endParaRPr lang="en-US"/>
        </a:p>
      </dgm:t>
    </dgm:pt>
    <dgm:pt modelId="{A10E2B04-004C-D348-A8A4-06F8FEF6490B}" type="pres">
      <dgm:prSet presAssocID="{F5426203-F088-2741-AF19-D3F2D89AE273}" presName="hierChild4" presStyleCnt="0"/>
      <dgm:spPr/>
    </dgm:pt>
    <dgm:pt modelId="{80379621-7046-EC48-9292-DFD0785919D5}" type="pres">
      <dgm:prSet presAssocID="{F5426203-F088-2741-AF19-D3F2D89AE273}" presName="hierChild5" presStyleCnt="0"/>
      <dgm:spPr/>
    </dgm:pt>
    <dgm:pt modelId="{82E86F20-2268-604D-A449-A61BE0468F5B}" type="pres">
      <dgm:prSet presAssocID="{1F57AFC1-9140-8B46-B7BC-073207CD9B35}" presName="hierChild5" presStyleCnt="0"/>
      <dgm:spPr/>
    </dgm:pt>
    <dgm:pt modelId="{2E1D010E-1D71-E445-9DCA-57166B69FF82}" type="pres">
      <dgm:prSet presAssocID="{6D7F1955-EBED-CD42-8AF7-C3E699AFDA03}" presName="hierChild3" presStyleCnt="0"/>
      <dgm:spPr/>
    </dgm:pt>
  </dgm:ptLst>
  <dgm:cxnLst>
    <dgm:cxn modelId="{5ED1E062-CAEC-5149-96FE-63291F136B44}" type="presOf" srcId="{107767EB-27D3-AF4B-867F-0EC49821CC61}" destId="{D6656DAA-5803-A041-945A-3A8454DEA287}" srcOrd="1" destOrd="0" presId="urn:microsoft.com/office/officeart/2005/8/layout/orgChart1"/>
    <dgm:cxn modelId="{AC4DD2A2-F39D-7140-83FF-E7CAEBCAF212}" type="presOf" srcId="{6D7F1955-EBED-CD42-8AF7-C3E699AFDA03}" destId="{6FFA2249-3CB5-EC48-B75B-16912109E06B}" srcOrd="1" destOrd="0" presId="urn:microsoft.com/office/officeart/2005/8/layout/orgChart1"/>
    <dgm:cxn modelId="{DB6AA4EA-6848-2741-9DDE-62CA9EA72E05}" type="presOf" srcId="{D9CA2D41-9043-4784-8821-971A6069F0DB}" destId="{2B0E6492-2DA4-AB4E-A19A-A77E21B76B1A}" srcOrd="0" destOrd="0" presId="urn:microsoft.com/office/officeart/2005/8/layout/orgChart1"/>
    <dgm:cxn modelId="{7CF08521-CD8D-984B-BF14-A6C001494DE1}" type="presOf" srcId="{EA149EDE-13D9-4A29-9996-FC104EAFC157}" destId="{B62383AB-6074-FD40-826F-BA64C8B84A9D}" srcOrd="0" destOrd="0" presId="urn:microsoft.com/office/officeart/2005/8/layout/orgChart1"/>
    <dgm:cxn modelId="{3A998982-3DD3-484E-8B01-87AD84E0E33F}" srcId="{21E71EA2-C5DD-406F-B93C-2FC661B50652}" destId="{8E0AE168-BA78-0149-BE12-6343D05607C6}" srcOrd="0" destOrd="0" parTransId="{8C53AD26-2826-FE44-B383-3A8393220953}" sibTransId="{9EFB359F-D975-FB4A-BB24-34C83DE2C178}"/>
    <dgm:cxn modelId="{E96385E0-DEA1-DD4B-85B6-D31E252A7010}" type="presOf" srcId="{1DF0F268-695D-48FB-9EA4-249D96C370BE}" destId="{70C0828A-6FB8-4945-B443-34108EE0F1FE}" srcOrd="1" destOrd="0" presId="urn:microsoft.com/office/officeart/2005/8/layout/orgChart1"/>
    <dgm:cxn modelId="{DAC760F0-3810-484C-9C1F-ADD5EB352D14}" type="presOf" srcId="{8E0AE168-BA78-0149-BE12-6343D05607C6}" destId="{340D42D8-E385-CA4B-A7FA-5D7E133FE40E}" srcOrd="0" destOrd="0" presId="urn:microsoft.com/office/officeart/2005/8/layout/orgChart1"/>
    <dgm:cxn modelId="{5981EE44-855A-1548-9972-E094708805DC}" type="presOf" srcId="{1F57AFC1-9140-8B46-B7BC-073207CD9B35}" destId="{FEBB8169-7789-AD41-80BF-C94A26040836}" srcOrd="1" destOrd="0" presId="urn:microsoft.com/office/officeart/2005/8/layout/orgChart1"/>
    <dgm:cxn modelId="{B4E0FBD5-63F2-3C4E-9793-05BB73F2D621}" type="presOf" srcId="{F5426203-F088-2741-AF19-D3F2D89AE273}" destId="{7BFFC90F-B168-7A4C-A38A-CE95F13D4349}" srcOrd="1" destOrd="0" presId="urn:microsoft.com/office/officeart/2005/8/layout/orgChart1"/>
    <dgm:cxn modelId="{C782AE79-24E3-3047-8671-473D76B810A2}" type="presOf" srcId="{F5426203-F088-2741-AF19-D3F2D89AE273}" destId="{C0104CDE-3B5B-DF4F-991B-96C3AA499A9E}" srcOrd="0" destOrd="0" presId="urn:microsoft.com/office/officeart/2005/8/layout/orgChart1"/>
    <dgm:cxn modelId="{5CA4771B-C9D0-7F41-99A2-CACA4F37D6D5}" type="presOf" srcId="{8568B8E7-F4E0-4040-A0AC-2F1D4679E536}" destId="{EFA2F5A2-1706-1A49-A5FF-97B848D15EF1}" srcOrd="0" destOrd="0" presId="urn:microsoft.com/office/officeart/2005/8/layout/orgChart1"/>
    <dgm:cxn modelId="{5D93798E-F640-2C41-A85F-10140B946068}" type="presOf" srcId="{8F9D5348-9FA2-449C-93FE-31CF0834424C}" destId="{0E3C9D2B-4A03-1F45-8AE5-EA290B0D10B2}" srcOrd="0" destOrd="0" presId="urn:microsoft.com/office/officeart/2005/8/layout/orgChart1"/>
    <dgm:cxn modelId="{DFD148D3-625C-5A4A-B798-25E7179F8829}" type="presOf" srcId="{1F57AFC1-9140-8B46-B7BC-073207CD9B35}" destId="{49E2D930-1BB0-C34A-B3A3-08E5A810AB0E}" srcOrd="0" destOrd="0" presId="urn:microsoft.com/office/officeart/2005/8/layout/orgChart1"/>
    <dgm:cxn modelId="{F17589BE-F2CA-7D48-94B8-B88E3921A474}" type="presOf" srcId="{6D7F1955-EBED-CD42-8AF7-C3E699AFDA03}" destId="{184A5046-014B-A64C-8081-8325CBD4B99A}" srcOrd="0" destOrd="0" presId="urn:microsoft.com/office/officeart/2005/8/layout/orgChart1"/>
    <dgm:cxn modelId="{ADDEDAD1-7CE7-6140-85C6-3D79D4FAC409}" type="presOf" srcId="{CA88EF9F-DFD6-B34D-A5B3-C0AA4513C2DB}" destId="{3D809509-9B20-6B42-9994-E0A0C90F5498}" srcOrd="0" destOrd="0" presId="urn:microsoft.com/office/officeart/2005/8/layout/orgChart1"/>
    <dgm:cxn modelId="{F48E27CD-16B1-A84E-AD39-1E6B2DE9204D}" type="presOf" srcId="{9CB218DA-E27F-2B4D-B180-328B5DB10D91}" destId="{2BDFA335-3AE1-384D-BBA1-AD8FE56289F3}" srcOrd="0" destOrd="0" presId="urn:microsoft.com/office/officeart/2005/8/layout/orgChart1"/>
    <dgm:cxn modelId="{397ACA40-AE36-9641-81EA-9A89B39044B3}" type="presOf" srcId="{8568B8E7-F4E0-4040-A0AC-2F1D4679E536}" destId="{2732D0E7-C5E1-394A-8435-FB6BC5B5506A}" srcOrd="1" destOrd="0" presId="urn:microsoft.com/office/officeart/2005/8/layout/orgChart1"/>
    <dgm:cxn modelId="{A147DEBE-E4AD-A246-8A1A-C6E3AD1A94CE}" srcId="{0870F018-37C3-4724-8122-AE3FEFBFF8E2}" destId="{6D7F1955-EBED-CD42-8AF7-C3E699AFDA03}" srcOrd="0" destOrd="0" parTransId="{8C27307E-2233-C34F-97A4-4ABC60B697C5}" sibTransId="{F245C901-2ECE-1A41-84C5-480C9FDB3AFF}"/>
    <dgm:cxn modelId="{95A348CF-673B-4D1F-BE3A-80D9CD105148}" srcId="{6D7F1955-EBED-CD42-8AF7-C3E699AFDA03}" destId="{21E71EA2-C5DD-406F-B93C-2FC661B50652}" srcOrd="2" destOrd="0" parTransId="{EA149EDE-13D9-4A29-9996-FC104EAFC157}" sibTransId="{9C1E5372-A858-4061-A94C-EE70F69D7C9A}"/>
    <dgm:cxn modelId="{37BF9E19-7BC9-DE4A-955B-BA3054EFB352}" type="presOf" srcId="{21E71EA2-C5DD-406F-B93C-2FC661B50652}" destId="{E29C1109-FA02-E843-BD81-03EDEAA86D33}" srcOrd="1" destOrd="0" presId="urn:microsoft.com/office/officeart/2005/8/layout/orgChart1"/>
    <dgm:cxn modelId="{EDB48CC6-3A41-164C-ACD1-97E7C87D1E47}" type="presOf" srcId="{2837360A-2051-3544-8491-D831FC6EEB8D}" destId="{9B8311D3-CF52-F548-870F-3456BEAF2D31}" srcOrd="0" destOrd="0" presId="urn:microsoft.com/office/officeart/2005/8/layout/orgChart1"/>
    <dgm:cxn modelId="{39127399-8114-284D-B910-ABC1AA447D77}" type="presOf" srcId="{107767EB-27D3-AF4B-867F-0EC49821CC61}" destId="{494070D7-9257-E245-B563-1C58DEE850E3}" srcOrd="0" destOrd="0" presId="urn:microsoft.com/office/officeart/2005/8/layout/orgChart1"/>
    <dgm:cxn modelId="{842E591A-E764-3145-AF58-EF2000CEE0CA}" type="presOf" srcId="{1DF0F268-695D-48FB-9EA4-249D96C370BE}" destId="{BCE48A52-F909-3048-B695-7C674C0B7B97}" srcOrd="0" destOrd="0" presId="urn:microsoft.com/office/officeart/2005/8/layout/orgChart1"/>
    <dgm:cxn modelId="{0A4250EF-6366-FE40-94B9-A26A22B066F5}" srcId="{1F57AFC1-9140-8B46-B7BC-073207CD9B35}" destId="{F5426203-F088-2741-AF19-D3F2D89AE273}" srcOrd="0" destOrd="0" parTransId="{CA88EF9F-DFD6-B34D-A5B3-C0AA4513C2DB}" sibTransId="{C641C084-5F7F-3940-8AA0-2673B53B152A}"/>
    <dgm:cxn modelId="{06CCB57D-2B25-8F49-B0E6-3E396D51514D}" srcId="{8568B8E7-F4E0-4040-A0AC-2F1D4679E536}" destId="{95BC6EDB-C503-924D-880E-6476C116AF4B}" srcOrd="0" destOrd="0" parTransId="{9CB218DA-E27F-2B4D-B180-328B5DB10D91}" sibTransId="{F5F33AF5-D82B-114F-9054-D2173125D1FF}"/>
    <dgm:cxn modelId="{F705385E-CD54-764B-8E3A-84C91ED83C10}" type="presOf" srcId="{95BC6EDB-C503-924D-880E-6476C116AF4B}" destId="{2F080D15-0946-5848-B030-6CBB2EAD6CAA}" srcOrd="0" destOrd="0" presId="urn:microsoft.com/office/officeart/2005/8/layout/orgChart1"/>
    <dgm:cxn modelId="{947F8D67-ABF2-5048-88C8-B6FD2AB6E85B}" srcId="{1DF0F268-695D-48FB-9EA4-249D96C370BE}" destId="{107767EB-27D3-AF4B-867F-0EC49821CC61}" srcOrd="0" destOrd="0" parTransId="{822F2678-E0B0-8B47-8AB6-5DD081BE116C}" sibTransId="{9598EC26-7320-D647-A43A-383350760AC4}"/>
    <dgm:cxn modelId="{272FDE5D-61D6-7446-A196-C6AEA320C80D}" srcId="{6D7F1955-EBED-CD42-8AF7-C3E699AFDA03}" destId="{1F57AFC1-9140-8B46-B7BC-073207CD9B35}" srcOrd="3" destOrd="0" parTransId="{2837360A-2051-3544-8491-D831FC6EEB8D}" sibTransId="{8190378C-550A-0C4D-A108-22B8C6E1B7A8}"/>
    <dgm:cxn modelId="{B6039EA9-5FE5-4421-AD24-B76D65433723}" srcId="{6D7F1955-EBED-CD42-8AF7-C3E699AFDA03}" destId="{8568B8E7-F4E0-4040-A0AC-2F1D4679E536}" srcOrd="0" destOrd="0" parTransId="{D9CA2D41-9043-4784-8821-971A6069F0DB}" sibTransId="{22306946-1277-46E2-8E41-37769DD6C222}"/>
    <dgm:cxn modelId="{962675C4-B145-2B48-8BCC-760255633BA8}" type="presOf" srcId="{822F2678-E0B0-8B47-8AB6-5DD081BE116C}" destId="{8DA018D3-70E7-4E48-87F0-B7B3C5D4BBF3}" srcOrd="0" destOrd="0" presId="urn:microsoft.com/office/officeart/2005/8/layout/orgChart1"/>
    <dgm:cxn modelId="{8DD4EF75-4534-0B4C-93D0-AB093BE0488F}" type="presOf" srcId="{21E71EA2-C5DD-406F-B93C-2FC661B50652}" destId="{459EE6E8-C90A-C044-A5B2-4A0C2D5512A8}" srcOrd="0" destOrd="0" presId="urn:microsoft.com/office/officeart/2005/8/layout/orgChart1"/>
    <dgm:cxn modelId="{9C152934-084E-354B-9D24-79F60F36EAE5}" type="presOf" srcId="{8E0AE168-BA78-0149-BE12-6343D05607C6}" destId="{83CBBA28-2274-BB47-B6E7-C0E313264AF5}" srcOrd="1" destOrd="0" presId="urn:microsoft.com/office/officeart/2005/8/layout/orgChart1"/>
    <dgm:cxn modelId="{5005AA62-0EAE-884F-98D0-3E6349349CE5}" type="presOf" srcId="{8C53AD26-2826-FE44-B383-3A8393220953}" destId="{0ED5CA3B-48BA-F348-BC81-DC059953117C}" srcOrd="0" destOrd="0" presId="urn:microsoft.com/office/officeart/2005/8/layout/orgChart1"/>
    <dgm:cxn modelId="{80751519-9435-49E2-8D9B-BCC4D92EFAB4}" srcId="{6D7F1955-EBED-CD42-8AF7-C3E699AFDA03}" destId="{1DF0F268-695D-48FB-9EA4-249D96C370BE}" srcOrd="1" destOrd="0" parTransId="{8F9D5348-9FA2-449C-93FE-31CF0834424C}" sibTransId="{3F2061D0-2AA0-4B98-9A2F-07FBC09F2EF1}"/>
    <dgm:cxn modelId="{E7508925-D1F0-D34F-802D-A7A107BD1698}" type="presOf" srcId="{0870F018-37C3-4724-8122-AE3FEFBFF8E2}" destId="{95C556B9-AC58-4545-A5AE-B5E8A688EA2F}" srcOrd="0" destOrd="0" presId="urn:microsoft.com/office/officeart/2005/8/layout/orgChart1"/>
    <dgm:cxn modelId="{115E17F5-3272-E24B-BAC0-6894709A3C33}" type="presOf" srcId="{95BC6EDB-C503-924D-880E-6476C116AF4B}" destId="{0FF06E0A-4A98-1E4B-B7C8-FA8653822A0C}" srcOrd="1" destOrd="0" presId="urn:microsoft.com/office/officeart/2005/8/layout/orgChart1"/>
    <dgm:cxn modelId="{E098B44D-0FAF-DF4B-A460-3F5DF845842A}" type="presParOf" srcId="{95C556B9-AC58-4545-A5AE-B5E8A688EA2F}" destId="{D9AB1D8D-7FDC-0444-8674-B371EA129453}" srcOrd="0" destOrd="0" presId="urn:microsoft.com/office/officeart/2005/8/layout/orgChart1"/>
    <dgm:cxn modelId="{72F1766A-D21F-E941-B8F1-1DC989771923}" type="presParOf" srcId="{D9AB1D8D-7FDC-0444-8674-B371EA129453}" destId="{E9A72852-9FED-DE41-8DBA-CB62F237D224}" srcOrd="0" destOrd="0" presId="urn:microsoft.com/office/officeart/2005/8/layout/orgChart1"/>
    <dgm:cxn modelId="{58587233-E45E-AA4A-A3E5-AB408DCCF662}" type="presParOf" srcId="{E9A72852-9FED-DE41-8DBA-CB62F237D224}" destId="{184A5046-014B-A64C-8081-8325CBD4B99A}" srcOrd="0" destOrd="0" presId="urn:microsoft.com/office/officeart/2005/8/layout/orgChart1"/>
    <dgm:cxn modelId="{75BA40D1-E7E5-A94E-B1DB-AF2D921EC980}" type="presParOf" srcId="{E9A72852-9FED-DE41-8DBA-CB62F237D224}" destId="{6FFA2249-3CB5-EC48-B75B-16912109E06B}" srcOrd="1" destOrd="0" presId="urn:microsoft.com/office/officeart/2005/8/layout/orgChart1"/>
    <dgm:cxn modelId="{8E4D8D3C-8A32-E647-8738-2AE1AD105F00}" type="presParOf" srcId="{D9AB1D8D-7FDC-0444-8674-B371EA129453}" destId="{B6DC1962-F9A7-8B4C-A7B0-9A45D7FAC0D3}" srcOrd="1" destOrd="0" presId="urn:microsoft.com/office/officeart/2005/8/layout/orgChart1"/>
    <dgm:cxn modelId="{A87E79E7-0DD0-FB45-88C9-8AA22F2AC6CE}" type="presParOf" srcId="{B6DC1962-F9A7-8B4C-A7B0-9A45D7FAC0D3}" destId="{2B0E6492-2DA4-AB4E-A19A-A77E21B76B1A}" srcOrd="0" destOrd="0" presId="urn:microsoft.com/office/officeart/2005/8/layout/orgChart1"/>
    <dgm:cxn modelId="{26668E4E-99B2-444A-8A25-0A53962B3360}" type="presParOf" srcId="{B6DC1962-F9A7-8B4C-A7B0-9A45D7FAC0D3}" destId="{0ADAAEB6-3865-7343-8C0E-B7264281E0EF}" srcOrd="1" destOrd="0" presId="urn:microsoft.com/office/officeart/2005/8/layout/orgChart1"/>
    <dgm:cxn modelId="{B456AC41-37F7-304F-A972-77371A64ADBB}" type="presParOf" srcId="{0ADAAEB6-3865-7343-8C0E-B7264281E0EF}" destId="{9DA20F04-B883-C34A-861B-9986D3D63714}" srcOrd="0" destOrd="0" presId="urn:microsoft.com/office/officeart/2005/8/layout/orgChart1"/>
    <dgm:cxn modelId="{A1DB5353-2F92-EC4E-A60F-615A76A11EFB}" type="presParOf" srcId="{9DA20F04-B883-C34A-861B-9986D3D63714}" destId="{EFA2F5A2-1706-1A49-A5FF-97B848D15EF1}" srcOrd="0" destOrd="0" presId="urn:microsoft.com/office/officeart/2005/8/layout/orgChart1"/>
    <dgm:cxn modelId="{1FE3B0A1-3110-DB4F-9674-8AF408E20FE7}" type="presParOf" srcId="{9DA20F04-B883-C34A-861B-9986D3D63714}" destId="{2732D0E7-C5E1-394A-8435-FB6BC5B5506A}" srcOrd="1" destOrd="0" presId="urn:microsoft.com/office/officeart/2005/8/layout/orgChart1"/>
    <dgm:cxn modelId="{1082BF49-03AB-6741-9C76-F6CC8D777E94}" type="presParOf" srcId="{0ADAAEB6-3865-7343-8C0E-B7264281E0EF}" destId="{E1F05558-F15D-ED4D-9535-AA1226E4CC6D}" srcOrd="1" destOrd="0" presId="urn:microsoft.com/office/officeart/2005/8/layout/orgChart1"/>
    <dgm:cxn modelId="{5D92378E-84B8-5F4A-8BD5-804E40CA2879}" type="presParOf" srcId="{E1F05558-F15D-ED4D-9535-AA1226E4CC6D}" destId="{2BDFA335-3AE1-384D-BBA1-AD8FE56289F3}" srcOrd="0" destOrd="0" presId="urn:microsoft.com/office/officeart/2005/8/layout/orgChart1"/>
    <dgm:cxn modelId="{9C6DD70D-2239-6740-8452-25367C1CE184}" type="presParOf" srcId="{E1F05558-F15D-ED4D-9535-AA1226E4CC6D}" destId="{BA7FB007-DBF5-8543-985C-183D7C5D38FC}" srcOrd="1" destOrd="0" presId="urn:microsoft.com/office/officeart/2005/8/layout/orgChart1"/>
    <dgm:cxn modelId="{322862F1-02A2-6F40-82A6-490C0DA7FC4B}" type="presParOf" srcId="{BA7FB007-DBF5-8543-985C-183D7C5D38FC}" destId="{5EAD204B-51DA-7C41-A79E-2FDA10AE3E15}" srcOrd="0" destOrd="0" presId="urn:microsoft.com/office/officeart/2005/8/layout/orgChart1"/>
    <dgm:cxn modelId="{273DF321-E246-9E44-86F7-2EAB7A8766F7}" type="presParOf" srcId="{5EAD204B-51DA-7C41-A79E-2FDA10AE3E15}" destId="{2F080D15-0946-5848-B030-6CBB2EAD6CAA}" srcOrd="0" destOrd="0" presId="urn:microsoft.com/office/officeart/2005/8/layout/orgChart1"/>
    <dgm:cxn modelId="{31E4EACC-439A-3E43-AAEC-BD8CAC856583}" type="presParOf" srcId="{5EAD204B-51DA-7C41-A79E-2FDA10AE3E15}" destId="{0FF06E0A-4A98-1E4B-B7C8-FA8653822A0C}" srcOrd="1" destOrd="0" presId="urn:microsoft.com/office/officeart/2005/8/layout/orgChart1"/>
    <dgm:cxn modelId="{F8F59475-1140-4F49-8CA4-FCDE0CF7A47E}" type="presParOf" srcId="{BA7FB007-DBF5-8543-985C-183D7C5D38FC}" destId="{CEC7FEB0-AEAC-6845-A39A-2E1A6B0257A7}" srcOrd="1" destOrd="0" presId="urn:microsoft.com/office/officeart/2005/8/layout/orgChart1"/>
    <dgm:cxn modelId="{4FD57D11-A8CC-4E46-8B8C-0D68F5E77C1A}" type="presParOf" srcId="{BA7FB007-DBF5-8543-985C-183D7C5D38FC}" destId="{627E68CB-32B7-E64B-B22C-747DF67C4C2B}" srcOrd="2" destOrd="0" presId="urn:microsoft.com/office/officeart/2005/8/layout/orgChart1"/>
    <dgm:cxn modelId="{ADCA6C25-BC03-7F4D-91C1-761B390F202F}" type="presParOf" srcId="{0ADAAEB6-3865-7343-8C0E-B7264281E0EF}" destId="{5A07190C-25E7-D648-9075-F1D74BE61B93}" srcOrd="2" destOrd="0" presId="urn:microsoft.com/office/officeart/2005/8/layout/orgChart1"/>
    <dgm:cxn modelId="{A63296BF-E7E2-6B4C-93AC-8FACC2F85375}" type="presParOf" srcId="{B6DC1962-F9A7-8B4C-A7B0-9A45D7FAC0D3}" destId="{0E3C9D2B-4A03-1F45-8AE5-EA290B0D10B2}" srcOrd="2" destOrd="0" presId="urn:microsoft.com/office/officeart/2005/8/layout/orgChart1"/>
    <dgm:cxn modelId="{4C5368F0-3887-034D-AB63-EFE0727FD2ED}" type="presParOf" srcId="{B6DC1962-F9A7-8B4C-A7B0-9A45D7FAC0D3}" destId="{D4DB662E-6CE6-0C4C-80FF-C614B2D1A63D}" srcOrd="3" destOrd="0" presId="urn:microsoft.com/office/officeart/2005/8/layout/orgChart1"/>
    <dgm:cxn modelId="{2876CF65-B7F9-8949-A450-AEC1FED244E2}" type="presParOf" srcId="{D4DB662E-6CE6-0C4C-80FF-C614B2D1A63D}" destId="{144F6C98-76F7-8045-96C2-3BE7465AF368}" srcOrd="0" destOrd="0" presId="urn:microsoft.com/office/officeart/2005/8/layout/orgChart1"/>
    <dgm:cxn modelId="{BC83308A-C414-8544-A43A-98BE82E6BB20}" type="presParOf" srcId="{144F6C98-76F7-8045-96C2-3BE7465AF368}" destId="{BCE48A52-F909-3048-B695-7C674C0B7B97}" srcOrd="0" destOrd="0" presId="urn:microsoft.com/office/officeart/2005/8/layout/orgChart1"/>
    <dgm:cxn modelId="{71DCCB46-3DF5-5041-A98E-69CDF4730FA9}" type="presParOf" srcId="{144F6C98-76F7-8045-96C2-3BE7465AF368}" destId="{70C0828A-6FB8-4945-B443-34108EE0F1FE}" srcOrd="1" destOrd="0" presId="urn:microsoft.com/office/officeart/2005/8/layout/orgChart1"/>
    <dgm:cxn modelId="{BED2F53C-89F9-AE46-9403-63AA142F27CD}" type="presParOf" srcId="{D4DB662E-6CE6-0C4C-80FF-C614B2D1A63D}" destId="{6143A599-9DF7-174D-B275-D2B057323718}" srcOrd="1" destOrd="0" presId="urn:microsoft.com/office/officeart/2005/8/layout/orgChart1"/>
    <dgm:cxn modelId="{B7D59CD7-B0E0-0046-96C4-EB7E0CEDB197}" type="presParOf" srcId="{6143A599-9DF7-174D-B275-D2B057323718}" destId="{8DA018D3-70E7-4E48-87F0-B7B3C5D4BBF3}" srcOrd="0" destOrd="0" presId="urn:microsoft.com/office/officeart/2005/8/layout/orgChart1"/>
    <dgm:cxn modelId="{970C019D-7B9E-5742-8D9F-C6BF452576BA}" type="presParOf" srcId="{6143A599-9DF7-174D-B275-D2B057323718}" destId="{B2118797-AFAF-1540-B797-BEB2EA2E9648}" srcOrd="1" destOrd="0" presId="urn:microsoft.com/office/officeart/2005/8/layout/orgChart1"/>
    <dgm:cxn modelId="{0943EE38-F0D6-7F4D-8F2E-96262708D0BF}" type="presParOf" srcId="{B2118797-AFAF-1540-B797-BEB2EA2E9648}" destId="{6DC83455-DCE7-124E-AE43-016F7FF1C0A4}" srcOrd="0" destOrd="0" presId="urn:microsoft.com/office/officeart/2005/8/layout/orgChart1"/>
    <dgm:cxn modelId="{9D8C60DB-1CBC-6248-910B-D25F492F444D}" type="presParOf" srcId="{6DC83455-DCE7-124E-AE43-016F7FF1C0A4}" destId="{494070D7-9257-E245-B563-1C58DEE850E3}" srcOrd="0" destOrd="0" presId="urn:microsoft.com/office/officeart/2005/8/layout/orgChart1"/>
    <dgm:cxn modelId="{9E1DA2D8-A868-FB44-A02E-022451C8133F}" type="presParOf" srcId="{6DC83455-DCE7-124E-AE43-016F7FF1C0A4}" destId="{D6656DAA-5803-A041-945A-3A8454DEA287}" srcOrd="1" destOrd="0" presId="urn:microsoft.com/office/officeart/2005/8/layout/orgChart1"/>
    <dgm:cxn modelId="{42AAE7E6-8C2E-3C4F-9620-D2B1C81B4308}" type="presParOf" srcId="{B2118797-AFAF-1540-B797-BEB2EA2E9648}" destId="{F81088D4-1409-A241-957E-7302C115E374}" srcOrd="1" destOrd="0" presId="urn:microsoft.com/office/officeart/2005/8/layout/orgChart1"/>
    <dgm:cxn modelId="{D56032A4-B317-EC43-9B66-28EE0510380E}" type="presParOf" srcId="{B2118797-AFAF-1540-B797-BEB2EA2E9648}" destId="{83217C40-2D6A-F242-92AA-0DE69770901A}" srcOrd="2" destOrd="0" presId="urn:microsoft.com/office/officeart/2005/8/layout/orgChart1"/>
    <dgm:cxn modelId="{DA77A368-5C21-6442-9173-3160C1A1B8B2}" type="presParOf" srcId="{D4DB662E-6CE6-0C4C-80FF-C614B2D1A63D}" destId="{4E3A49D4-18AD-CF43-A1B6-5CF95D3C3487}" srcOrd="2" destOrd="0" presId="urn:microsoft.com/office/officeart/2005/8/layout/orgChart1"/>
    <dgm:cxn modelId="{6398CC9E-214F-4140-9515-9A9C84453BD6}" type="presParOf" srcId="{B6DC1962-F9A7-8B4C-A7B0-9A45D7FAC0D3}" destId="{B62383AB-6074-FD40-826F-BA64C8B84A9D}" srcOrd="4" destOrd="0" presId="urn:microsoft.com/office/officeart/2005/8/layout/orgChart1"/>
    <dgm:cxn modelId="{5B13C9E7-A1E0-2B43-98F4-8304B7B314B7}" type="presParOf" srcId="{B6DC1962-F9A7-8B4C-A7B0-9A45D7FAC0D3}" destId="{AE21B92D-DC2C-A94D-BC40-3B648FE52267}" srcOrd="5" destOrd="0" presId="urn:microsoft.com/office/officeart/2005/8/layout/orgChart1"/>
    <dgm:cxn modelId="{50641A3B-8BE5-EE43-8530-262B35A13D0B}" type="presParOf" srcId="{AE21B92D-DC2C-A94D-BC40-3B648FE52267}" destId="{C1264223-47E0-0347-BF8A-57790C37250B}" srcOrd="0" destOrd="0" presId="urn:microsoft.com/office/officeart/2005/8/layout/orgChart1"/>
    <dgm:cxn modelId="{BA9168B3-6492-9A4E-876F-9065D180F632}" type="presParOf" srcId="{C1264223-47E0-0347-BF8A-57790C37250B}" destId="{459EE6E8-C90A-C044-A5B2-4A0C2D5512A8}" srcOrd="0" destOrd="0" presId="urn:microsoft.com/office/officeart/2005/8/layout/orgChart1"/>
    <dgm:cxn modelId="{A9A84EDC-B123-8B4B-B487-1071E0A9402D}" type="presParOf" srcId="{C1264223-47E0-0347-BF8A-57790C37250B}" destId="{E29C1109-FA02-E843-BD81-03EDEAA86D33}" srcOrd="1" destOrd="0" presId="urn:microsoft.com/office/officeart/2005/8/layout/orgChart1"/>
    <dgm:cxn modelId="{C9DE6E9D-C3EE-794B-BDB0-09AAE0E1C28B}" type="presParOf" srcId="{AE21B92D-DC2C-A94D-BC40-3B648FE52267}" destId="{A189EFA5-1E21-394C-9711-FF4081619946}" srcOrd="1" destOrd="0" presId="urn:microsoft.com/office/officeart/2005/8/layout/orgChart1"/>
    <dgm:cxn modelId="{BA465043-EA9E-1E4A-B147-8A0651F44214}" type="presParOf" srcId="{A189EFA5-1E21-394C-9711-FF4081619946}" destId="{0ED5CA3B-48BA-F348-BC81-DC059953117C}" srcOrd="0" destOrd="0" presId="urn:microsoft.com/office/officeart/2005/8/layout/orgChart1"/>
    <dgm:cxn modelId="{6B00C8D9-9B44-8743-8FC6-18A3312CF790}" type="presParOf" srcId="{A189EFA5-1E21-394C-9711-FF4081619946}" destId="{7583C8DE-4463-5944-AB07-D70F16EC3358}" srcOrd="1" destOrd="0" presId="urn:microsoft.com/office/officeart/2005/8/layout/orgChart1"/>
    <dgm:cxn modelId="{5E326041-0E54-714E-A68E-9F300D3D6E05}" type="presParOf" srcId="{7583C8DE-4463-5944-AB07-D70F16EC3358}" destId="{0F12EDE8-EEC0-6B42-A7EB-CD33324C2908}" srcOrd="0" destOrd="0" presId="urn:microsoft.com/office/officeart/2005/8/layout/orgChart1"/>
    <dgm:cxn modelId="{79470F65-66D8-994D-99A0-FDFF19DDA1EF}" type="presParOf" srcId="{0F12EDE8-EEC0-6B42-A7EB-CD33324C2908}" destId="{340D42D8-E385-CA4B-A7FA-5D7E133FE40E}" srcOrd="0" destOrd="0" presId="urn:microsoft.com/office/officeart/2005/8/layout/orgChart1"/>
    <dgm:cxn modelId="{15415C04-E5C3-5649-BDE3-AC272CF17F08}" type="presParOf" srcId="{0F12EDE8-EEC0-6B42-A7EB-CD33324C2908}" destId="{83CBBA28-2274-BB47-B6E7-C0E313264AF5}" srcOrd="1" destOrd="0" presId="urn:microsoft.com/office/officeart/2005/8/layout/orgChart1"/>
    <dgm:cxn modelId="{7BA2178E-557B-2947-8323-0C01ADE20861}" type="presParOf" srcId="{7583C8DE-4463-5944-AB07-D70F16EC3358}" destId="{C52778C9-2772-1649-AD46-E4C3D76EB822}" srcOrd="1" destOrd="0" presId="urn:microsoft.com/office/officeart/2005/8/layout/orgChart1"/>
    <dgm:cxn modelId="{10CCDEB1-4C9F-DB43-AC95-D75A3E2A63F1}" type="presParOf" srcId="{7583C8DE-4463-5944-AB07-D70F16EC3358}" destId="{988B937F-CC10-2F48-9512-BFC1BA027678}" srcOrd="2" destOrd="0" presId="urn:microsoft.com/office/officeart/2005/8/layout/orgChart1"/>
    <dgm:cxn modelId="{3AF786C4-9FD6-B24F-8DDB-F998614FF230}" type="presParOf" srcId="{AE21B92D-DC2C-A94D-BC40-3B648FE52267}" destId="{BFBAA54C-FCB4-4945-AB00-2FD621555F4E}" srcOrd="2" destOrd="0" presId="urn:microsoft.com/office/officeart/2005/8/layout/orgChart1"/>
    <dgm:cxn modelId="{311D6531-1A93-C84D-A539-A3E3F82EAE60}" type="presParOf" srcId="{B6DC1962-F9A7-8B4C-A7B0-9A45D7FAC0D3}" destId="{9B8311D3-CF52-F548-870F-3456BEAF2D31}" srcOrd="6" destOrd="0" presId="urn:microsoft.com/office/officeart/2005/8/layout/orgChart1"/>
    <dgm:cxn modelId="{71B87E86-8E0A-6848-AC74-CE898F3445E5}" type="presParOf" srcId="{B6DC1962-F9A7-8B4C-A7B0-9A45D7FAC0D3}" destId="{4B20F86B-787A-C148-9A3F-ED85AA540CF1}" srcOrd="7" destOrd="0" presId="urn:microsoft.com/office/officeart/2005/8/layout/orgChart1"/>
    <dgm:cxn modelId="{2AD781C2-CBD4-A643-B3E3-129491808916}" type="presParOf" srcId="{4B20F86B-787A-C148-9A3F-ED85AA540CF1}" destId="{8EDDDB7A-FF8B-3C4D-9D6F-CB434449F4DD}" srcOrd="0" destOrd="0" presId="urn:microsoft.com/office/officeart/2005/8/layout/orgChart1"/>
    <dgm:cxn modelId="{DE1914EA-59B8-A14D-B3D9-C7EA10518C6D}" type="presParOf" srcId="{8EDDDB7A-FF8B-3C4D-9D6F-CB434449F4DD}" destId="{49E2D930-1BB0-C34A-B3A3-08E5A810AB0E}" srcOrd="0" destOrd="0" presId="urn:microsoft.com/office/officeart/2005/8/layout/orgChart1"/>
    <dgm:cxn modelId="{1083CF4F-72AA-F746-A57C-90E460B909E4}" type="presParOf" srcId="{8EDDDB7A-FF8B-3C4D-9D6F-CB434449F4DD}" destId="{FEBB8169-7789-AD41-80BF-C94A26040836}" srcOrd="1" destOrd="0" presId="urn:microsoft.com/office/officeart/2005/8/layout/orgChart1"/>
    <dgm:cxn modelId="{0D4A52CF-12DC-394B-8F26-294C0C8DB377}" type="presParOf" srcId="{4B20F86B-787A-C148-9A3F-ED85AA540CF1}" destId="{82283B9F-AEF5-B043-A0A6-D17F9AF86AE2}" srcOrd="1" destOrd="0" presId="urn:microsoft.com/office/officeart/2005/8/layout/orgChart1"/>
    <dgm:cxn modelId="{0B186EBF-6D0E-3646-BE75-B48DFDA3590A}" type="presParOf" srcId="{82283B9F-AEF5-B043-A0A6-D17F9AF86AE2}" destId="{3D809509-9B20-6B42-9994-E0A0C90F5498}" srcOrd="0" destOrd="0" presId="urn:microsoft.com/office/officeart/2005/8/layout/orgChart1"/>
    <dgm:cxn modelId="{8397988F-584C-FD46-8351-E62BA9054577}" type="presParOf" srcId="{82283B9F-AEF5-B043-A0A6-D17F9AF86AE2}" destId="{84AFF7B4-5F98-2C4F-AB0B-216E4A3DF82A}" srcOrd="1" destOrd="0" presId="urn:microsoft.com/office/officeart/2005/8/layout/orgChart1"/>
    <dgm:cxn modelId="{CCCC5D24-AA67-584D-B89F-958EA308E0DD}" type="presParOf" srcId="{84AFF7B4-5F98-2C4F-AB0B-216E4A3DF82A}" destId="{F4E8A408-FC33-1C4A-B48F-2C0C7DC1288B}" srcOrd="0" destOrd="0" presId="urn:microsoft.com/office/officeart/2005/8/layout/orgChart1"/>
    <dgm:cxn modelId="{B2638A88-8D67-0149-AEA2-F1F692DD783A}" type="presParOf" srcId="{F4E8A408-FC33-1C4A-B48F-2C0C7DC1288B}" destId="{C0104CDE-3B5B-DF4F-991B-96C3AA499A9E}" srcOrd="0" destOrd="0" presId="urn:microsoft.com/office/officeart/2005/8/layout/orgChart1"/>
    <dgm:cxn modelId="{F0BC73E8-5184-C941-846B-484F4BEE2884}" type="presParOf" srcId="{F4E8A408-FC33-1C4A-B48F-2C0C7DC1288B}" destId="{7BFFC90F-B168-7A4C-A38A-CE95F13D4349}" srcOrd="1" destOrd="0" presId="urn:microsoft.com/office/officeart/2005/8/layout/orgChart1"/>
    <dgm:cxn modelId="{EC817A61-6AD5-4444-82F0-4DB54666A24B}" type="presParOf" srcId="{84AFF7B4-5F98-2C4F-AB0B-216E4A3DF82A}" destId="{A10E2B04-004C-D348-A8A4-06F8FEF6490B}" srcOrd="1" destOrd="0" presId="urn:microsoft.com/office/officeart/2005/8/layout/orgChart1"/>
    <dgm:cxn modelId="{ECD1D919-BCE0-B84C-96D2-3CA44CCD3A51}" type="presParOf" srcId="{84AFF7B4-5F98-2C4F-AB0B-216E4A3DF82A}" destId="{80379621-7046-EC48-9292-DFD0785919D5}" srcOrd="2" destOrd="0" presId="urn:microsoft.com/office/officeart/2005/8/layout/orgChart1"/>
    <dgm:cxn modelId="{EDE82B0C-ECEB-F444-9535-107A73C9C3B4}" type="presParOf" srcId="{4B20F86B-787A-C148-9A3F-ED85AA540CF1}" destId="{82E86F20-2268-604D-A449-A61BE0468F5B}" srcOrd="2" destOrd="0" presId="urn:microsoft.com/office/officeart/2005/8/layout/orgChart1"/>
    <dgm:cxn modelId="{CC7C59FD-A65C-8340-ABC7-7184F2158F18}" type="presParOf" srcId="{D9AB1D8D-7FDC-0444-8674-B371EA129453}" destId="{2E1D010E-1D71-E445-9DCA-57166B69FF8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283BC24-4E65-CC48-84DA-47D261B50E09}" type="doc">
      <dgm:prSet loTypeId="urn:microsoft.com/office/officeart/2005/8/layout/vList3" loCatId="list" qsTypeId="urn:microsoft.com/office/officeart/2005/8/quickstyle/simple2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6B9B8685-F2F9-484F-8D4E-BBA3ED95A6F7}">
      <dgm:prSet/>
      <dgm:spPr/>
      <dgm:t>
        <a:bodyPr/>
        <a:lstStyle/>
        <a:p>
          <a:pPr rtl="0"/>
          <a:r>
            <a:rPr lang="en-US" dirty="0" smtClean="0"/>
            <a:t>NDD Spending </a:t>
          </a:r>
          <a:r>
            <a:rPr lang="en-US" b="1" dirty="0" smtClean="0"/>
            <a:t>hugely </a:t>
          </a:r>
          <a:r>
            <a:rPr lang="en-US" dirty="0" smtClean="0"/>
            <a:t>important for children’s programs, many of which are underfunded</a:t>
          </a:r>
        </a:p>
        <a:p>
          <a:pPr rtl="0"/>
          <a:r>
            <a:rPr lang="en-US" i="1" dirty="0" smtClean="0">
              <a:solidFill>
                <a:schemeClr val="tx1"/>
              </a:solidFill>
            </a:rPr>
            <a:t>80 percent of programs in Children’s Budget 2017 are NDD funded</a:t>
          </a:r>
          <a:endParaRPr lang="en-US" i="1" dirty="0">
            <a:solidFill>
              <a:schemeClr val="tx1"/>
            </a:solidFill>
          </a:endParaRPr>
        </a:p>
      </dgm:t>
    </dgm:pt>
    <dgm:pt modelId="{8611578E-6165-CE4B-BEA5-0DF8DCB7D1C3}" type="parTrans" cxnId="{ABBAE702-2EB8-DA4C-8178-D09E0F61AC2E}">
      <dgm:prSet/>
      <dgm:spPr/>
      <dgm:t>
        <a:bodyPr/>
        <a:lstStyle/>
        <a:p>
          <a:endParaRPr lang="en-US"/>
        </a:p>
      </dgm:t>
    </dgm:pt>
    <dgm:pt modelId="{8C56758C-50EB-C44E-8CDC-0AEDEDEB808D}" type="sibTrans" cxnId="{ABBAE702-2EB8-DA4C-8178-D09E0F61AC2E}">
      <dgm:prSet/>
      <dgm:spPr/>
      <dgm:t>
        <a:bodyPr/>
        <a:lstStyle/>
        <a:p>
          <a:endParaRPr lang="en-US"/>
        </a:p>
      </dgm:t>
    </dgm:pt>
    <dgm:pt modelId="{0FB7B1EC-1405-B74D-9FBC-1E13DCA650C1}">
      <dgm:prSet/>
      <dgm:spPr/>
      <dgm:t>
        <a:bodyPr/>
        <a:lstStyle/>
        <a:p>
          <a:pPr rtl="0"/>
          <a:r>
            <a:rPr lang="en-US" dirty="0" smtClean="0"/>
            <a:t>When the overall pie isn’t big enough, children's programs are pitted against each other</a:t>
          </a:r>
          <a:endParaRPr lang="en-US" dirty="0"/>
        </a:p>
      </dgm:t>
    </dgm:pt>
    <dgm:pt modelId="{413C5741-CA59-6F49-A4C7-39F3FF73E3AE}" type="parTrans" cxnId="{50E56B13-AD4B-7C4F-9216-60BB42FFF86B}">
      <dgm:prSet/>
      <dgm:spPr/>
      <dgm:t>
        <a:bodyPr/>
        <a:lstStyle/>
        <a:p>
          <a:endParaRPr lang="en-US"/>
        </a:p>
      </dgm:t>
    </dgm:pt>
    <dgm:pt modelId="{2ACA748F-AAEB-4442-8302-D088914FE219}" type="sibTrans" cxnId="{50E56B13-AD4B-7C4F-9216-60BB42FFF86B}">
      <dgm:prSet/>
      <dgm:spPr/>
      <dgm:t>
        <a:bodyPr/>
        <a:lstStyle/>
        <a:p>
          <a:endParaRPr lang="en-US"/>
        </a:p>
      </dgm:t>
    </dgm:pt>
    <dgm:pt modelId="{B687E2EB-AFEF-6547-9EE4-4E4085AE4681}">
      <dgm:prSet/>
      <dgm:spPr/>
      <dgm:t>
        <a:bodyPr/>
        <a:lstStyle/>
        <a:p>
          <a:pPr rtl="0"/>
          <a:r>
            <a:rPr lang="en-US" dirty="0" smtClean="0"/>
            <a:t>Perpetual uncertainty in budget process makes it harder to effectively plan and provide services to kids and families</a:t>
          </a:r>
          <a:endParaRPr lang="en-US" dirty="0"/>
        </a:p>
      </dgm:t>
    </dgm:pt>
    <dgm:pt modelId="{A5A3B539-40C5-E74E-8BB6-A4BD5DCC3579}" type="parTrans" cxnId="{9667AD21-4F8A-5043-9C43-108165C48A29}">
      <dgm:prSet/>
      <dgm:spPr/>
      <dgm:t>
        <a:bodyPr/>
        <a:lstStyle/>
        <a:p>
          <a:endParaRPr lang="en-US"/>
        </a:p>
      </dgm:t>
    </dgm:pt>
    <dgm:pt modelId="{1E932720-9BC4-F64A-BFA1-244D6CFDC5BF}" type="sibTrans" cxnId="{9667AD21-4F8A-5043-9C43-108165C48A29}">
      <dgm:prSet/>
      <dgm:spPr/>
      <dgm:t>
        <a:bodyPr/>
        <a:lstStyle/>
        <a:p>
          <a:endParaRPr lang="en-US"/>
        </a:p>
      </dgm:t>
    </dgm:pt>
    <dgm:pt modelId="{7ECACDA1-B012-3E45-A539-C26B2124DCA6}" type="pres">
      <dgm:prSet presAssocID="{3283BC24-4E65-CC48-84DA-47D261B50E09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87DF96-E160-9945-B0C3-C719C426CDD8}" type="pres">
      <dgm:prSet presAssocID="{6B9B8685-F2F9-484F-8D4E-BBA3ED95A6F7}" presName="composite" presStyleCnt="0"/>
      <dgm:spPr/>
    </dgm:pt>
    <dgm:pt modelId="{92E53EAE-2A51-AE4C-BB69-D5BB06B05CD9}" type="pres">
      <dgm:prSet presAssocID="{6B9B8685-F2F9-484F-8D4E-BBA3ED95A6F7}" presName="imgShp" presStyleLbl="fgImgPlace1" presStyleIdx="0" presStyleCnt="3"/>
      <dgm:spPr/>
    </dgm:pt>
    <dgm:pt modelId="{D98EA03F-0C05-944E-A537-912EA4907954}" type="pres">
      <dgm:prSet presAssocID="{6B9B8685-F2F9-484F-8D4E-BBA3ED95A6F7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1496AF-5A1E-5E45-9F3E-39D194995670}" type="pres">
      <dgm:prSet presAssocID="{8C56758C-50EB-C44E-8CDC-0AEDEDEB808D}" presName="spacing" presStyleCnt="0"/>
      <dgm:spPr/>
    </dgm:pt>
    <dgm:pt modelId="{241E5DCD-D742-CC46-8EEB-8B725E288A66}" type="pres">
      <dgm:prSet presAssocID="{0FB7B1EC-1405-B74D-9FBC-1E13DCA650C1}" presName="composite" presStyleCnt="0"/>
      <dgm:spPr/>
    </dgm:pt>
    <dgm:pt modelId="{0DA57660-63EA-9C4F-BBC0-E5482DAC0CC7}" type="pres">
      <dgm:prSet presAssocID="{0FB7B1EC-1405-B74D-9FBC-1E13DCA650C1}" presName="imgShp" presStyleLbl="fgImgPlace1" presStyleIdx="1" presStyleCnt="3"/>
      <dgm:spPr/>
    </dgm:pt>
    <dgm:pt modelId="{4D6EC1B5-BFFC-AB42-9D2F-4DCA33D70B85}" type="pres">
      <dgm:prSet presAssocID="{0FB7B1EC-1405-B74D-9FBC-1E13DCA650C1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73A8C7-F7B0-CF4C-A236-F1BF2A811742}" type="pres">
      <dgm:prSet presAssocID="{2ACA748F-AAEB-4442-8302-D088914FE219}" presName="spacing" presStyleCnt="0"/>
      <dgm:spPr/>
    </dgm:pt>
    <dgm:pt modelId="{966B848F-1C6F-B341-83D5-6600AA164331}" type="pres">
      <dgm:prSet presAssocID="{B687E2EB-AFEF-6547-9EE4-4E4085AE4681}" presName="composite" presStyleCnt="0"/>
      <dgm:spPr/>
    </dgm:pt>
    <dgm:pt modelId="{A7D66529-EB8A-1D4C-B4D0-5E13B24696F8}" type="pres">
      <dgm:prSet presAssocID="{B687E2EB-AFEF-6547-9EE4-4E4085AE4681}" presName="imgShp" presStyleLbl="fgImgPlace1" presStyleIdx="2" presStyleCnt="3"/>
      <dgm:spPr/>
    </dgm:pt>
    <dgm:pt modelId="{C843CD53-A86C-BD4C-AE99-89E613E7B074}" type="pres">
      <dgm:prSet presAssocID="{B687E2EB-AFEF-6547-9EE4-4E4085AE4681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DC1202A-DEA7-CA4F-A15C-827F5D9693D3}" type="presOf" srcId="{3283BC24-4E65-CC48-84DA-47D261B50E09}" destId="{7ECACDA1-B012-3E45-A539-C26B2124DCA6}" srcOrd="0" destOrd="0" presId="urn:microsoft.com/office/officeart/2005/8/layout/vList3"/>
    <dgm:cxn modelId="{8C4F5249-31DB-4048-A574-DB6B05C53C89}" type="presOf" srcId="{6B9B8685-F2F9-484F-8D4E-BBA3ED95A6F7}" destId="{D98EA03F-0C05-944E-A537-912EA4907954}" srcOrd="0" destOrd="0" presId="urn:microsoft.com/office/officeart/2005/8/layout/vList3"/>
    <dgm:cxn modelId="{9667AD21-4F8A-5043-9C43-108165C48A29}" srcId="{3283BC24-4E65-CC48-84DA-47D261B50E09}" destId="{B687E2EB-AFEF-6547-9EE4-4E4085AE4681}" srcOrd="2" destOrd="0" parTransId="{A5A3B539-40C5-E74E-8BB6-A4BD5DCC3579}" sibTransId="{1E932720-9BC4-F64A-BFA1-244D6CFDC5BF}"/>
    <dgm:cxn modelId="{FCE8E00B-2725-9748-8BBF-EF3892DC14DF}" type="presOf" srcId="{B687E2EB-AFEF-6547-9EE4-4E4085AE4681}" destId="{C843CD53-A86C-BD4C-AE99-89E613E7B074}" srcOrd="0" destOrd="0" presId="urn:microsoft.com/office/officeart/2005/8/layout/vList3"/>
    <dgm:cxn modelId="{ABBAE702-2EB8-DA4C-8178-D09E0F61AC2E}" srcId="{3283BC24-4E65-CC48-84DA-47D261B50E09}" destId="{6B9B8685-F2F9-484F-8D4E-BBA3ED95A6F7}" srcOrd="0" destOrd="0" parTransId="{8611578E-6165-CE4B-BEA5-0DF8DCB7D1C3}" sibTransId="{8C56758C-50EB-C44E-8CDC-0AEDEDEB808D}"/>
    <dgm:cxn modelId="{50E56B13-AD4B-7C4F-9216-60BB42FFF86B}" srcId="{3283BC24-4E65-CC48-84DA-47D261B50E09}" destId="{0FB7B1EC-1405-B74D-9FBC-1E13DCA650C1}" srcOrd="1" destOrd="0" parTransId="{413C5741-CA59-6F49-A4C7-39F3FF73E3AE}" sibTransId="{2ACA748F-AAEB-4442-8302-D088914FE219}"/>
    <dgm:cxn modelId="{303769F2-699B-1844-B844-56FF62FC9B03}" type="presOf" srcId="{0FB7B1EC-1405-B74D-9FBC-1E13DCA650C1}" destId="{4D6EC1B5-BFFC-AB42-9D2F-4DCA33D70B85}" srcOrd="0" destOrd="0" presId="urn:microsoft.com/office/officeart/2005/8/layout/vList3"/>
    <dgm:cxn modelId="{280F5F65-4FED-BD42-90D8-F13401353D3E}" type="presParOf" srcId="{7ECACDA1-B012-3E45-A539-C26B2124DCA6}" destId="{5D87DF96-E160-9945-B0C3-C719C426CDD8}" srcOrd="0" destOrd="0" presId="urn:microsoft.com/office/officeart/2005/8/layout/vList3"/>
    <dgm:cxn modelId="{F6134FD5-3D91-C148-BCAA-452F9B4FB5BA}" type="presParOf" srcId="{5D87DF96-E160-9945-B0C3-C719C426CDD8}" destId="{92E53EAE-2A51-AE4C-BB69-D5BB06B05CD9}" srcOrd="0" destOrd="0" presId="urn:microsoft.com/office/officeart/2005/8/layout/vList3"/>
    <dgm:cxn modelId="{C18CFAD2-05FD-3140-BCED-F380A6D46B1A}" type="presParOf" srcId="{5D87DF96-E160-9945-B0C3-C719C426CDD8}" destId="{D98EA03F-0C05-944E-A537-912EA4907954}" srcOrd="1" destOrd="0" presId="urn:microsoft.com/office/officeart/2005/8/layout/vList3"/>
    <dgm:cxn modelId="{AECBFCA1-DE50-7E4A-B2E6-84BDA2F2B842}" type="presParOf" srcId="{7ECACDA1-B012-3E45-A539-C26B2124DCA6}" destId="{871496AF-5A1E-5E45-9F3E-39D194995670}" srcOrd="1" destOrd="0" presId="urn:microsoft.com/office/officeart/2005/8/layout/vList3"/>
    <dgm:cxn modelId="{DB4B35E8-BCB3-C24B-AFB2-7971D8C86E86}" type="presParOf" srcId="{7ECACDA1-B012-3E45-A539-C26B2124DCA6}" destId="{241E5DCD-D742-CC46-8EEB-8B725E288A66}" srcOrd="2" destOrd="0" presId="urn:microsoft.com/office/officeart/2005/8/layout/vList3"/>
    <dgm:cxn modelId="{6CB4B3FD-72E9-454C-9A20-A9ACD5E32A46}" type="presParOf" srcId="{241E5DCD-D742-CC46-8EEB-8B725E288A66}" destId="{0DA57660-63EA-9C4F-BBC0-E5482DAC0CC7}" srcOrd="0" destOrd="0" presId="urn:microsoft.com/office/officeart/2005/8/layout/vList3"/>
    <dgm:cxn modelId="{D15A855C-9393-2E4D-90AC-3207111EFA9A}" type="presParOf" srcId="{241E5DCD-D742-CC46-8EEB-8B725E288A66}" destId="{4D6EC1B5-BFFC-AB42-9D2F-4DCA33D70B85}" srcOrd="1" destOrd="0" presId="urn:microsoft.com/office/officeart/2005/8/layout/vList3"/>
    <dgm:cxn modelId="{968BD216-3415-9B49-BCDE-100A69F0D557}" type="presParOf" srcId="{7ECACDA1-B012-3E45-A539-C26B2124DCA6}" destId="{5773A8C7-F7B0-CF4C-A236-F1BF2A811742}" srcOrd="3" destOrd="0" presId="urn:microsoft.com/office/officeart/2005/8/layout/vList3"/>
    <dgm:cxn modelId="{331B1FBF-5A17-5C43-BCA9-0D5B8A201111}" type="presParOf" srcId="{7ECACDA1-B012-3E45-A539-C26B2124DCA6}" destId="{966B848F-1C6F-B341-83D5-6600AA164331}" srcOrd="4" destOrd="0" presId="urn:microsoft.com/office/officeart/2005/8/layout/vList3"/>
    <dgm:cxn modelId="{45A55CE0-2123-A844-9F07-BED7F6084B67}" type="presParOf" srcId="{966B848F-1C6F-B341-83D5-6600AA164331}" destId="{A7D66529-EB8A-1D4C-B4D0-5E13B24696F8}" srcOrd="0" destOrd="0" presId="urn:microsoft.com/office/officeart/2005/8/layout/vList3"/>
    <dgm:cxn modelId="{9F27FD97-B81F-9C4A-8223-CE115FD798AA}" type="presParOf" srcId="{966B848F-1C6F-B341-83D5-6600AA164331}" destId="{C843CD53-A86C-BD4C-AE99-89E613E7B07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CAB28F2-950A-6D4B-99C8-E6DEEC92E858}" type="doc">
      <dgm:prSet loTypeId="urn:microsoft.com/office/officeart/2005/8/layout/vList5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1DC430E-3A5A-444C-8413-35D7504AF3BF}">
      <dgm:prSet/>
      <dgm:spPr/>
      <dgm:t>
        <a:bodyPr/>
        <a:lstStyle/>
        <a:p>
          <a:pPr rtl="0"/>
          <a:r>
            <a:rPr lang="en-US" b="1" dirty="0" smtClean="0"/>
            <a:t>Congress has passed 5 Continuing Resolutions since the start of FY 18</a:t>
          </a:r>
          <a:endParaRPr lang="en-US" dirty="0"/>
        </a:p>
      </dgm:t>
    </dgm:pt>
    <dgm:pt modelId="{0B961072-4E04-174E-88AE-B31FB0E9548C}" type="parTrans" cxnId="{6C204B93-F5AC-D94A-A9F9-745AA1E5A599}">
      <dgm:prSet/>
      <dgm:spPr/>
      <dgm:t>
        <a:bodyPr/>
        <a:lstStyle/>
        <a:p>
          <a:endParaRPr lang="en-US"/>
        </a:p>
      </dgm:t>
    </dgm:pt>
    <dgm:pt modelId="{00001376-ACFF-D848-896E-8DB5C37C0EE7}" type="sibTrans" cxnId="{6C204B93-F5AC-D94A-A9F9-745AA1E5A599}">
      <dgm:prSet/>
      <dgm:spPr/>
      <dgm:t>
        <a:bodyPr/>
        <a:lstStyle/>
        <a:p>
          <a:endParaRPr lang="en-US"/>
        </a:p>
      </dgm:t>
    </dgm:pt>
    <dgm:pt modelId="{9C7A980A-A06D-6946-BA35-35EC57BEE90A}">
      <dgm:prSet/>
      <dgm:spPr/>
      <dgm:t>
        <a:bodyPr/>
        <a:lstStyle/>
        <a:p>
          <a:pPr rtl="0"/>
          <a:r>
            <a:rPr lang="en-US" dirty="0" smtClean="0"/>
            <a:t>Impact on programs, agencies</a:t>
          </a:r>
          <a:endParaRPr lang="en-US" dirty="0"/>
        </a:p>
      </dgm:t>
    </dgm:pt>
    <dgm:pt modelId="{C440DF9E-9F19-E24A-AA95-A06E32E41500}" type="parTrans" cxnId="{D24DC2CA-ED57-7946-9F6C-6632355A2D6B}">
      <dgm:prSet/>
      <dgm:spPr/>
      <dgm:t>
        <a:bodyPr/>
        <a:lstStyle/>
        <a:p>
          <a:endParaRPr lang="en-US"/>
        </a:p>
      </dgm:t>
    </dgm:pt>
    <dgm:pt modelId="{4F997C5A-DFF7-084A-82F6-32A5988140AC}" type="sibTrans" cxnId="{D24DC2CA-ED57-7946-9F6C-6632355A2D6B}">
      <dgm:prSet/>
      <dgm:spPr/>
      <dgm:t>
        <a:bodyPr/>
        <a:lstStyle/>
        <a:p>
          <a:endParaRPr lang="en-US"/>
        </a:p>
      </dgm:t>
    </dgm:pt>
    <dgm:pt modelId="{C718AD3C-16BC-F14B-958E-391D2C63E4DE}">
      <dgm:prSet/>
      <dgm:spPr/>
      <dgm:t>
        <a:bodyPr/>
        <a:lstStyle/>
        <a:p>
          <a:pPr rtl="0"/>
          <a:r>
            <a:rPr lang="en-US" b="1" dirty="0" smtClean="0"/>
            <a:t>Bipartisan Budget Agreement</a:t>
          </a:r>
          <a:endParaRPr lang="en-US" dirty="0"/>
        </a:p>
      </dgm:t>
    </dgm:pt>
    <dgm:pt modelId="{70579093-8297-C44C-A8C7-7D1ED6D9F7F7}" type="parTrans" cxnId="{DF3E7A99-4F99-AC43-AEA8-2A935420BC58}">
      <dgm:prSet/>
      <dgm:spPr/>
      <dgm:t>
        <a:bodyPr/>
        <a:lstStyle/>
        <a:p>
          <a:endParaRPr lang="en-US"/>
        </a:p>
      </dgm:t>
    </dgm:pt>
    <dgm:pt modelId="{4ABDB8F2-88D6-924E-A219-ED0CCC6FDFDF}" type="sibTrans" cxnId="{DF3E7A99-4F99-AC43-AEA8-2A935420BC58}">
      <dgm:prSet/>
      <dgm:spPr/>
      <dgm:t>
        <a:bodyPr/>
        <a:lstStyle/>
        <a:p>
          <a:endParaRPr lang="en-US"/>
        </a:p>
      </dgm:t>
    </dgm:pt>
    <dgm:pt modelId="{4DE96B91-511C-E24F-AB88-99468257CFB9}">
      <dgm:prSet/>
      <dgm:spPr/>
      <dgm:t>
        <a:bodyPr/>
        <a:lstStyle/>
        <a:p>
          <a:pPr rtl="0"/>
          <a:r>
            <a:rPr lang="en-US" dirty="0" smtClean="0"/>
            <a:t>Commitments to funds for opioid crisis, childcare development block grant</a:t>
          </a:r>
          <a:endParaRPr lang="en-US" dirty="0"/>
        </a:p>
      </dgm:t>
    </dgm:pt>
    <dgm:pt modelId="{AA30956A-37EB-6E47-8FD3-DFBEF2DD08DB}" type="parTrans" cxnId="{3D7C71FD-DC1C-0940-BE25-FC3961F423E9}">
      <dgm:prSet/>
      <dgm:spPr/>
      <dgm:t>
        <a:bodyPr/>
        <a:lstStyle/>
        <a:p>
          <a:endParaRPr lang="en-US"/>
        </a:p>
      </dgm:t>
    </dgm:pt>
    <dgm:pt modelId="{E06DEC8A-65DD-8042-85CF-C41E09B82BDF}" type="sibTrans" cxnId="{3D7C71FD-DC1C-0940-BE25-FC3961F423E9}">
      <dgm:prSet/>
      <dgm:spPr/>
      <dgm:t>
        <a:bodyPr/>
        <a:lstStyle/>
        <a:p>
          <a:endParaRPr lang="en-US"/>
        </a:p>
      </dgm:t>
    </dgm:pt>
    <dgm:pt modelId="{F5D5D179-847D-154F-AA06-E23FFE1DA975}">
      <dgm:prSet/>
      <dgm:spPr/>
      <dgm:t>
        <a:bodyPr/>
        <a:lstStyle/>
        <a:p>
          <a:pPr rtl="0"/>
          <a:r>
            <a:rPr lang="en-US" b="1" smtClean="0"/>
            <a:t>Current CR expires March 23</a:t>
          </a:r>
          <a:r>
            <a:rPr lang="en-US" b="1" baseline="30000" smtClean="0"/>
            <a:t>rd</a:t>
          </a:r>
          <a:r>
            <a:rPr lang="en-US" b="1" smtClean="0"/>
            <a:t> </a:t>
          </a:r>
          <a:endParaRPr lang="en-US"/>
        </a:p>
      </dgm:t>
    </dgm:pt>
    <dgm:pt modelId="{95A94C1E-DA30-2F43-BCAF-8D7DE760320B}" type="parTrans" cxnId="{CDD09226-4515-1947-A701-5233BC374F9C}">
      <dgm:prSet/>
      <dgm:spPr/>
      <dgm:t>
        <a:bodyPr/>
        <a:lstStyle/>
        <a:p>
          <a:endParaRPr lang="en-US"/>
        </a:p>
      </dgm:t>
    </dgm:pt>
    <dgm:pt modelId="{EE177FCF-468F-4A4D-9FB5-C4AD908D8B55}" type="sibTrans" cxnId="{CDD09226-4515-1947-A701-5233BC374F9C}">
      <dgm:prSet/>
      <dgm:spPr/>
      <dgm:t>
        <a:bodyPr/>
        <a:lstStyle/>
        <a:p>
          <a:endParaRPr lang="en-US"/>
        </a:p>
      </dgm:t>
    </dgm:pt>
    <dgm:pt modelId="{98D46C21-2D6D-9144-84E9-438D27E10384}">
      <dgm:prSet/>
      <dgm:spPr/>
      <dgm:t>
        <a:bodyPr/>
        <a:lstStyle/>
        <a:p>
          <a:pPr rtl="0"/>
          <a:r>
            <a:rPr lang="en-US" dirty="0" smtClean="0"/>
            <a:t>Ongoing negotiations around policy riders</a:t>
          </a:r>
          <a:endParaRPr lang="en-US" dirty="0"/>
        </a:p>
      </dgm:t>
    </dgm:pt>
    <dgm:pt modelId="{6309E85A-BC2E-AF4A-8E2C-400334D167EC}" type="parTrans" cxnId="{B44BC051-43B8-204B-BD4F-D46EEEB21F2E}">
      <dgm:prSet/>
      <dgm:spPr/>
      <dgm:t>
        <a:bodyPr/>
        <a:lstStyle/>
        <a:p>
          <a:endParaRPr lang="en-US"/>
        </a:p>
      </dgm:t>
    </dgm:pt>
    <dgm:pt modelId="{B3909875-9AC5-E04D-8B51-E7B8CF3BF771}" type="sibTrans" cxnId="{B44BC051-43B8-204B-BD4F-D46EEEB21F2E}">
      <dgm:prSet/>
      <dgm:spPr/>
      <dgm:t>
        <a:bodyPr/>
        <a:lstStyle/>
        <a:p>
          <a:endParaRPr lang="en-US"/>
        </a:p>
      </dgm:t>
    </dgm:pt>
    <dgm:pt modelId="{5CFC3B69-7923-0B4F-BE44-533A98998023}">
      <dgm:prSet/>
      <dgm:spPr/>
      <dgm:t>
        <a:bodyPr/>
        <a:lstStyle/>
        <a:p>
          <a:pPr rtl="0"/>
          <a:r>
            <a:rPr lang="en-US" dirty="0" smtClean="0"/>
            <a:t>Passed Feb 9th</a:t>
          </a:r>
          <a:endParaRPr lang="en-US" dirty="0"/>
        </a:p>
      </dgm:t>
    </dgm:pt>
    <dgm:pt modelId="{26C461B9-812E-B645-BE3F-337954B910F8}" type="parTrans" cxnId="{9823CDC4-48E5-304E-87D1-DDCA1F971D27}">
      <dgm:prSet/>
      <dgm:spPr/>
      <dgm:t>
        <a:bodyPr/>
        <a:lstStyle/>
        <a:p>
          <a:endParaRPr lang="en-US"/>
        </a:p>
      </dgm:t>
    </dgm:pt>
    <dgm:pt modelId="{C421BA13-8DB6-7D45-89B5-D2238CD25C92}" type="sibTrans" cxnId="{9823CDC4-48E5-304E-87D1-DDCA1F971D27}">
      <dgm:prSet/>
      <dgm:spPr/>
      <dgm:t>
        <a:bodyPr/>
        <a:lstStyle/>
        <a:p>
          <a:endParaRPr lang="en-US"/>
        </a:p>
      </dgm:t>
    </dgm:pt>
    <dgm:pt modelId="{08597088-BC60-9D45-AD2B-0CAB96FC872E}">
      <dgm:prSet/>
      <dgm:spPr/>
      <dgm:t>
        <a:bodyPr/>
        <a:lstStyle/>
        <a:p>
          <a:pPr rtl="0"/>
          <a:r>
            <a:rPr lang="en-US" dirty="0" smtClean="0"/>
            <a:t>Increased BCA Caps </a:t>
          </a:r>
          <a:endParaRPr lang="en-US" dirty="0"/>
        </a:p>
      </dgm:t>
    </dgm:pt>
    <dgm:pt modelId="{423FC065-45AE-9F49-BD06-B39DD56EA868}" type="parTrans" cxnId="{42CFD6DF-4473-1346-B049-E01E309A4006}">
      <dgm:prSet/>
      <dgm:spPr/>
      <dgm:t>
        <a:bodyPr/>
        <a:lstStyle/>
        <a:p>
          <a:endParaRPr lang="en-US"/>
        </a:p>
      </dgm:t>
    </dgm:pt>
    <dgm:pt modelId="{D12390C3-E30F-2B4C-A197-CA1F0F66AF39}" type="sibTrans" cxnId="{42CFD6DF-4473-1346-B049-E01E309A4006}">
      <dgm:prSet/>
      <dgm:spPr/>
      <dgm:t>
        <a:bodyPr/>
        <a:lstStyle/>
        <a:p>
          <a:endParaRPr lang="en-US"/>
        </a:p>
      </dgm:t>
    </dgm:pt>
    <dgm:pt modelId="{5EEFCFE8-C444-E44E-B4BF-791FC66AD32E}">
      <dgm:prSet/>
      <dgm:spPr/>
      <dgm:t>
        <a:bodyPr/>
        <a:lstStyle/>
        <a:p>
          <a:pPr rtl="0"/>
          <a:r>
            <a:rPr lang="en-US" dirty="0" smtClean="0"/>
            <a:t>Possible individual tax fix </a:t>
          </a:r>
          <a:endParaRPr lang="en-US" dirty="0"/>
        </a:p>
      </dgm:t>
    </dgm:pt>
    <dgm:pt modelId="{46C31679-BBA7-1E4A-866F-9194910E965E}" type="parTrans" cxnId="{524D098A-9EBF-CB46-AC54-8FA1B40E9E50}">
      <dgm:prSet/>
      <dgm:spPr/>
      <dgm:t>
        <a:bodyPr/>
        <a:lstStyle/>
        <a:p>
          <a:endParaRPr lang="en-US"/>
        </a:p>
      </dgm:t>
    </dgm:pt>
    <dgm:pt modelId="{369DAD52-3120-C14E-A453-33080BA44E84}" type="sibTrans" cxnId="{524D098A-9EBF-CB46-AC54-8FA1B40E9E50}">
      <dgm:prSet/>
      <dgm:spPr/>
      <dgm:t>
        <a:bodyPr/>
        <a:lstStyle/>
        <a:p>
          <a:endParaRPr lang="en-US"/>
        </a:p>
      </dgm:t>
    </dgm:pt>
    <dgm:pt modelId="{B7DF6C39-E377-5A40-9094-50D54BD481EB}" type="pres">
      <dgm:prSet presAssocID="{5CAB28F2-950A-6D4B-99C8-E6DEEC92E85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877713F-94FF-C142-835E-8B1ADE96CC5E}" type="pres">
      <dgm:prSet presAssocID="{B1DC430E-3A5A-444C-8413-35D7504AF3BF}" presName="linNode" presStyleCnt="0"/>
      <dgm:spPr/>
    </dgm:pt>
    <dgm:pt modelId="{A6275A9E-DA94-8449-8FF7-83080B982112}" type="pres">
      <dgm:prSet presAssocID="{B1DC430E-3A5A-444C-8413-35D7504AF3BF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6A34F7-FA02-2244-894E-FDB168D15AB9}" type="pres">
      <dgm:prSet presAssocID="{B1DC430E-3A5A-444C-8413-35D7504AF3BF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6F78C5-C27E-F546-A0E9-1673E7C91C13}" type="pres">
      <dgm:prSet presAssocID="{00001376-ACFF-D848-896E-8DB5C37C0EE7}" presName="sp" presStyleCnt="0"/>
      <dgm:spPr/>
    </dgm:pt>
    <dgm:pt modelId="{89A0519F-C748-D84E-9183-6237C9FB9218}" type="pres">
      <dgm:prSet presAssocID="{C718AD3C-16BC-F14B-958E-391D2C63E4DE}" presName="linNode" presStyleCnt="0"/>
      <dgm:spPr/>
    </dgm:pt>
    <dgm:pt modelId="{96FF0532-A1AD-1846-882F-744268F15106}" type="pres">
      <dgm:prSet presAssocID="{C718AD3C-16BC-F14B-958E-391D2C63E4D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8E0E6-11D0-234D-A5A0-D43F1BB38ECD}" type="pres">
      <dgm:prSet presAssocID="{C718AD3C-16BC-F14B-958E-391D2C63E4DE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FDA5FE-20FF-284F-8EC7-996CA6097E1C}" type="pres">
      <dgm:prSet presAssocID="{4ABDB8F2-88D6-924E-A219-ED0CCC6FDFDF}" presName="sp" presStyleCnt="0"/>
      <dgm:spPr/>
    </dgm:pt>
    <dgm:pt modelId="{22C9DA13-4B70-B542-87B6-99A4231F8F4F}" type="pres">
      <dgm:prSet presAssocID="{F5D5D179-847D-154F-AA06-E23FFE1DA975}" presName="linNode" presStyleCnt="0"/>
      <dgm:spPr/>
    </dgm:pt>
    <dgm:pt modelId="{9B433D93-F490-A849-855D-13B6AFA22F2C}" type="pres">
      <dgm:prSet presAssocID="{F5D5D179-847D-154F-AA06-E23FFE1DA97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CAD349-9FC7-8D46-AEF4-48669E04C1EE}" type="pres">
      <dgm:prSet presAssocID="{F5D5D179-847D-154F-AA06-E23FFE1DA975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23CDC4-48E5-304E-87D1-DDCA1F971D27}" srcId="{C718AD3C-16BC-F14B-958E-391D2C63E4DE}" destId="{5CFC3B69-7923-0B4F-BE44-533A98998023}" srcOrd="0" destOrd="0" parTransId="{26C461B9-812E-B645-BE3F-337954B910F8}" sibTransId="{C421BA13-8DB6-7D45-89B5-D2238CD25C92}"/>
    <dgm:cxn modelId="{3DE4AF0F-31D6-B04E-9951-295C8786A1D1}" type="presOf" srcId="{B1DC430E-3A5A-444C-8413-35D7504AF3BF}" destId="{A6275A9E-DA94-8449-8FF7-83080B982112}" srcOrd="0" destOrd="0" presId="urn:microsoft.com/office/officeart/2005/8/layout/vList5"/>
    <dgm:cxn modelId="{C75E8A22-E5C8-8D49-ACD9-CCA5ED5E74F0}" type="presOf" srcId="{5CAB28F2-950A-6D4B-99C8-E6DEEC92E858}" destId="{B7DF6C39-E377-5A40-9094-50D54BD481EB}" srcOrd="0" destOrd="0" presId="urn:microsoft.com/office/officeart/2005/8/layout/vList5"/>
    <dgm:cxn modelId="{DF3E7A99-4F99-AC43-AEA8-2A935420BC58}" srcId="{5CAB28F2-950A-6D4B-99C8-E6DEEC92E858}" destId="{C718AD3C-16BC-F14B-958E-391D2C63E4DE}" srcOrd="1" destOrd="0" parTransId="{70579093-8297-C44C-A8C7-7D1ED6D9F7F7}" sibTransId="{4ABDB8F2-88D6-924E-A219-ED0CCC6FDFDF}"/>
    <dgm:cxn modelId="{42CFD6DF-4473-1346-B049-E01E309A4006}" srcId="{C718AD3C-16BC-F14B-958E-391D2C63E4DE}" destId="{08597088-BC60-9D45-AD2B-0CAB96FC872E}" srcOrd="1" destOrd="0" parTransId="{423FC065-45AE-9F49-BD06-B39DD56EA868}" sibTransId="{D12390C3-E30F-2B4C-A197-CA1F0F66AF39}"/>
    <dgm:cxn modelId="{CDD09226-4515-1947-A701-5233BC374F9C}" srcId="{5CAB28F2-950A-6D4B-99C8-E6DEEC92E858}" destId="{F5D5D179-847D-154F-AA06-E23FFE1DA975}" srcOrd="2" destOrd="0" parTransId="{95A94C1E-DA30-2F43-BCAF-8D7DE760320B}" sibTransId="{EE177FCF-468F-4A4D-9FB5-C4AD908D8B55}"/>
    <dgm:cxn modelId="{26BE0EEB-E659-8744-87E9-FEE91971DB9C}" type="presOf" srcId="{4DE96B91-511C-E24F-AB88-99468257CFB9}" destId="{2608E0E6-11D0-234D-A5A0-D43F1BB38ECD}" srcOrd="0" destOrd="2" presId="urn:microsoft.com/office/officeart/2005/8/layout/vList5"/>
    <dgm:cxn modelId="{B44BC051-43B8-204B-BD4F-D46EEEB21F2E}" srcId="{F5D5D179-847D-154F-AA06-E23FFE1DA975}" destId="{98D46C21-2D6D-9144-84E9-438D27E10384}" srcOrd="0" destOrd="0" parTransId="{6309E85A-BC2E-AF4A-8E2C-400334D167EC}" sibTransId="{B3909875-9AC5-E04D-8B51-E7B8CF3BF771}"/>
    <dgm:cxn modelId="{E0D6B3C7-FBF5-7245-8A21-F46882BF7DFA}" type="presOf" srcId="{98D46C21-2D6D-9144-84E9-438D27E10384}" destId="{55CAD349-9FC7-8D46-AEF4-48669E04C1EE}" srcOrd="0" destOrd="0" presId="urn:microsoft.com/office/officeart/2005/8/layout/vList5"/>
    <dgm:cxn modelId="{0C4C06D7-8747-6943-ADC2-27C5AB47A2C4}" type="presOf" srcId="{5EEFCFE8-C444-E44E-B4BF-791FC66AD32E}" destId="{55CAD349-9FC7-8D46-AEF4-48669E04C1EE}" srcOrd="0" destOrd="1" presId="urn:microsoft.com/office/officeart/2005/8/layout/vList5"/>
    <dgm:cxn modelId="{793BD873-DEEC-AE4A-A863-F68E7F8AF8FF}" type="presOf" srcId="{5CFC3B69-7923-0B4F-BE44-533A98998023}" destId="{2608E0E6-11D0-234D-A5A0-D43F1BB38ECD}" srcOrd="0" destOrd="0" presId="urn:microsoft.com/office/officeart/2005/8/layout/vList5"/>
    <dgm:cxn modelId="{F079CB13-DD8F-DF4A-83B1-036F028AF1F4}" type="presOf" srcId="{C718AD3C-16BC-F14B-958E-391D2C63E4DE}" destId="{96FF0532-A1AD-1846-882F-744268F15106}" srcOrd="0" destOrd="0" presId="urn:microsoft.com/office/officeart/2005/8/layout/vList5"/>
    <dgm:cxn modelId="{524D098A-9EBF-CB46-AC54-8FA1B40E9E50}" srcId="{F5D5D179-847D-154F-AA06-E23FFE1DA975}" destId="{5EEFCFE8-C444-E44E-B4BF-791FC66AD32E}" srcOrd="1" destOrd="0" parTransId="{46C31679-BBA7-1E4A-866F-9194910E965E}" sibTransId="{369DAD52-3120-C14E-A453-33080BA44E84}"/>
    <dgm:cxn modelId="{D24DC2CA-ED57-7946-9F6C-6632355A2D6B}" srcId="{B1DC430E-3A5A-444C-8413-35D7504AF3BF}" destId="{9C7A980A-A06D-6946-BA35-35EC57BEE90A}" srcOrd="0" destOrd="0" parTransId="{C440DF9E-9F19-E24A-AA95-A06E32E41500}" sibTransId="{4F997C5A-DFF7-084A-82F6-32A5988140AC}"/>
    <dgm:cxn modelId="{6C204B93-F5AC-D94A-A9F9-745AA1E5A599}" srcId="{5CAB28F2-950A-6D4B-99C8-E6DEEC92E858}" destId="{B1DC430E-3A5A-444C-8413-35D7504AF3BF}" srcOrd="0" destOrd="0" parTransId="{0B961072-4E04-174E-88AE-B31FB0E9548C}" sibTransId="{00001376-ACFF-D848-896E-8DB5C37C0EE7}"/>
    <dgm:cxn modelId="{3D7C71FD-DC1C-0940-BE25-FC3961F423E9}" srcId="{C718AD3C-16BC-F14B-958E-391D2C63E4DE}" destId="{4DE96B91-511C-E24F-AB88-99468257CFB9}" srcOrd="2" destOrd="0" parTransId="{AA30956A-37EB-6E47-8FD3-DFBEF2DD08DB}" sibTransId="{E06DEC8A-65DD-8042-85CF-C41E09B82BDF}"/>
    <dgm:cxn modelId="{FB6753FC-FAC2-9B49-AD42-FFA0E33B4BE4}" type="presOf" srcId="{9C7A980A-A06D-6946-BA35-35EC57BEE90A}" destId="{766A34F7-FA02-2244-894E-FDB168D15AB9}" srcOrd="0" destOrd="0" presId="urn:microsoft.com/office/officeart/2005/8/layout/vList5"/>
    <dgm:cxn modelId="{9BA2F3AC-D791-BA41-8131-6217DBDEB276}" type="presOf" srcId="{08597088-BC60-9D45-AD2B-0CAB96FC872E}" destId="{2608E0E6-11D0-234D-A5A0-D43F1BB38ECD}" srcOrd="0" destOrd="1" presId="urn:microsoft.com/office/officeart/2005/8/layout/vList5"/>
    <dgm:cxn modelId="{3DDAC182-7AFB-234B-9327-A5B7C538E0C9}" type="presOf" srcId="{F5D5D179-847D-154F-AA06-E23FFE1DA975}" destId="{9B433D93-F490-A849-855D-13B6AFA22F2C}" srcOrd="0" destOrd="0" presId="urn:microsoft.com/office/officeart/2005/8/layout/vList5"/>
    <dgm:cxn modelId="{516D00E8-66FD-D646-AD74-AE17FF851392}" type="presParOf" srcId="{B7DF6C39-E377-5A40-9094-50D54BD481EB}" destId="{4877713F-94FF-C142-835E-8B1ADE96CC5E}" srcOrd="0" destOrd="0" presId="urn:microsoft.com/office/officeart/2005/8/layout/vList5"/>
    <dgm:cxn modelId="{490B3298-E243-CE4A-AEEA-8E71EF00BAD3}" type="presParOf" srcId="{4877713F-94FF-C142-835E-8B1ADE96CC5E}" destId="{A6275A9E-DA94-8449-8FF7-83080B982112}" srcOrd="0" destOrd="0" presId="urn:microsoft.com/office/officeart/2005/8/layout/vList5"/>
    <dgm:cxn modelId="{83C26ED9-4867-2349-917A-0E217A68EBFA}" type="presParOf" srcId="{4877713F-94FF-C142-835E-8B1ADE96CC5E}" destId="{766A34F7-FA02-2244-894E-FDB168D15AB9}" srcOrd="1" destOrd="0" presId="urn:microsoft.com/office/officeart/2005/8/layout/vList5"/>
    <dgm:cxn modelId="{74E8DD6F-C435-C84D-97E2-C7DFC619ED94}" type="presParOf" srcId="{B7DF6C39-E377-5A40-9094-50D54BD481EB}" destId="{356F78C5-C27E-F546-A0E9-1673E7C91C13}" srcOrd="1" destOrd="0" presId="urn:microsoft.com/office/officeart/2005/8/layout/vList5"/>
    <dgm:cxn modelId="{F42C54C5-00DE-BE4C-89D8-3C39FF7F8A54}" type="presParOf" srcId="{B7DF6C39-E377-5A40-9094-50D54BD481EB}" destId="{89A0519F-C748-D84E-9183-6237C9FB9218}" srcOrd="2" destOrd="0" presId="urn:microsoft.com/office/officeart/2005/8/layout/vList5"/>
    <dgm:cxn modelId="{5B7212F9-D78B-AB4B-983B-C1B85B1B7008}" type="presParOf" srcId="{89A0519F-C748-D84E-9183-6237C9FB9218}" destId="{96FF0532-A1AD-1846-882F-744268F15106}" srcOrd="0" destOrd="0" presId="urn:microsoft.com/office/officeart/2005/8/layout/vList5"/>
    <dgm:cxn modelId="{BD909EB7-5FDE-1B49-ABC6-78285C224C49}" type="presParOf" srcId="{89A0519F-C748-D84E-9183-6237C9FB9218}" destId="{2608E0E6-11D0-234D-A5A0-D43F1BB38ECD}" srcOrd="1" destOrd="0" presId="urn:microsoft.com/office/officeart/2005/8/layout/vList5"/>
    <dgm:cxn modelId="{368FB122-65D5-8647-A34D-3D9A8ACD9EF6}" type="presParOf" srcId="{B7DF6C39-E377-5A40-9094-50D54BD481EB}" destId="{F6FDA5FE-20FF-284F-8EC7-996CA6097E1C}" srcOrd="3" destOrd="0" presId="urn:microsoft.com/office/officeart/2005/8/layout/vList5"/>
    <dgm:cxn modelId="{18283E14-F4D7-F04A-96DE-16EB9C801169}" type="presParOf" srcId="{B7DF6C39-E377-5A40-9094-50D54BD481EB}" destId="{22C9DA13-4B70-B542-87B6-99A4231F8F4F}" srcOrd="4" destOrd="0" presId="urn:microsoft.com/office/officeart/2005/8/layout/vList5"/>
    <dgm:cxn modelId="{30C6D33F-4E6B-384C-992F-B06A9E7E0546}" type="presParOf" srcId="{22C9DA13-4B70-B542-87B6-99A4231F8F4F}" destId="{9B433D93-F490-A849-855D-13B6AFA22F2C}" srcOrd="0" destOrd="0" presId="urn:microsoft.com/office/officeart/2005/8/layout/vList5"/>
    <dgm:cxn modelId="{4C7E979C-AAC1-C349-9A4B-CD5B73C19943}" type="presParOf" srcId="{22C9DA13-4B70-B542-87B6-99A4231F8F4F}" destId="{55CAD349-9FC7-8D46-AEF4-48669E04C1E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956347-E476-A84C-83FC-7F3CCD3B52DB}" type="datetimeFigureOut">
              <a:rPr lang="en-US" smtClean="0"/>
              <a:t>3/20/2018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20718-AB01-A84C-9094-A90BD557BD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587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Source: https://</a:t>
            </a:r>
            <a:r>
              <a:rPr lang="en-US" dirty="0" err="1"/>
              <a:t>www.cbpp.org</a:t>
            </a:r>
            <a:r>
              <a:rPr lang="en-US" dirty="0"/>
              <a:t>/research/policy-basics-introduction-to-the-federal-budget-process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20718-AB01-A84C-9094-A90BD557BD8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092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20718-AB01-A84C-9094-A90BD557BD8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799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20718-AB01-A84C-9094-A90BD557BD8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014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20718-AB01-A84C-9094-A90BD557BD8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752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20718-AB01-A84C-9094-A90BD557BD8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760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/>
              <a:t>3/20/2018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/>
              <a:t>3/20/2018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/>
              <a:t>3/20/2018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/>
              <a:t>3/20/2018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/>
              <a:t>3/20/2018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/>
              <a:t>3/20/2018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/>
              <a:t>3/20/2018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/>
              <a:t>3/20/2018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/>
              <a:t>3/20/2018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opbox.com/s/wwec7f3fhzxr2bw/Childrens-Budget-2017.pdf?dl=0" TargetMode="External"/><Relationship Id="rId2" Type="http://schemas.openxmlformats.org/officeDocument/2006/relationships/hyperlink" Target="https://firstfocus.org/resources/fact-sheet/fact-sheet-impact-of-the-presidents-2019-budget-on-childre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ampaignforchildren.org/news/press-release/unfair-insulting-tax-bill-gambles-with-our-childrens-future/" TargetMode="External"/><Relationship Id="rId4" Type="http://schemas.openxmlformats.org/officeDocument/2006/relationships/hyperlink" Target="https://static1.squarespace.com/static/5783bb3f46c3c42c527e1a41/t/58c73c58197aeab451423a2e/1489452123008/family+tax+policy+report+2017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9651C06-AEF1-1D41-8B91-1BB9EB2EFF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199" y="2386744"/>
            <a:ext cx="8991600" cy="16459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Federal budget and tax policy for children’s advocates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AB2DAB22-8379-6F45-AF6F-24A40FFEA4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0688" b="14855"/>
          <a:stretch/>
        </p:blipFill>
        <p:spPr>
          <a:xfrm>
            <a:off x="4346711" y="5246526"/>
            <a:ext cx="3498576" cy="1127532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BB0F49B9-F33F-5F4A-A0C2-63D8D6DBFB42}"/>
              </a:ext>
            </a:extLst>
          </p:cNvPr>
          <p:cNvSpPr txBox="1"/>
          <p:nvPr/>
        </p:nvSpPr>
        <p:spPr>
          <a:xfrm>
            <a:off x="5214412" y="4454929"/>
            <a:ext cx="1763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PRESENTED BY</a:t>
            </a:r>
          </a:p>
        </p:txBody>
      </p:sp>
    </p:spTree>
    <p:extLst>
      <p:ext uri="{BB962C8B-B14F-4D97-AF65-F5344CB8AC3E}">
        <p14:creationId xmlns:p14="http://schemas.microsoft.com/office/powerpoint/2010/main" val="339478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6883" y="166039"/>
            <a:ext cx="7729728" cy="1188720"/>
          </a:xfrm>
        </p:spPr>
        <p:txBody>
          <a:bodyPr/>
          <a:lstStyle/>
          <a:p>
            <a:r>
              <a:rPr lang="en-US" dirty="0" smtClean="0"/>
              <a:t>Current climate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01116733"/>
              </p:ext>
            </p:extLst>
          </p:nvPr>
        </p:nvGraphicFramePr>
        <p:xfrm>
          <a:off x="868100" y="1481558"/>
          <a:ext cx="4074289" cy="4930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19204" y="5724495"/>
            <a:ext cx="1151684" cy="369332"/>
          </a:xfrm>
          <a:prstGeom prst="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 FY 2018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804" y="5740026"/>
            <a:ext cx="1093807" cy="369332"/>
          </a:xfrm>
          <a:prstGeom prst="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 FY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59113" y="1553016"/>
            <a:ext cx="4787900" cy="47879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36622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Children’s budget  Talking points on the hill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0804" y="387984"/>
            <a:ext cx="4815840" cy="5248656"/>
          </a:xfrm>
        </p:spPr>
        <p:txBody>
          <a:bodyPr/>
          <a:lstStyle/>
          <a:p>
            <a:r>
              <a:rPr lang="en-US" dirty="0" smtClean="0"/>
              <a:t>Increase discretionary spending caps </a:t>
            </a:r>
          </a:p>
          <a:p>
            <a:pPr lvl="1"/>
            <a:r>
              <a:rPr lang="en-US" dirty="0" smtClean="0"/>
              <a:t>Any increase in defense discretionary spending caps should have commensurate increases in NDD spending caps (“parity” principle)</a:t>
            </a:r>
          </a:p>
          <a:p>
            <a:r>
              <a:rPr lang="en-US" dirty="0" smtClean="0"/>
              <a:t>Ensure key appropriations subcommittees serving children get a big enough share of that funding so that no kids’ program is increased at the expense of another</a:t>
            </a:r>
          </a:p>
          <a:p>
            <a:r>
              <a:rPr lang="en-US" dirty="0"/>
              <a:t>Support mandatory programs that help vulnerable children and families afford basic needs including food, housing, health care and income security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592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 cuts and jobs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Missed opportunity for pro-family tax policy</a:t>
            </a:r>
          </a:p>
          <a:p>
            <a:r>
              <a:rPr lang="en-US" dirty="0" smtClean="0"/>
              <a:t>Harmful provisions to kids and families:</a:t>
            </a:r>
          </a:p>
          <a:p>
            <a:pPr lvl="1"/>
            <a:r>
              <a:rPr lang="en-US" dirty="0" smtClean="0"/>
              <a:t>$1.5 trillion estimated effect on deficit </a:t>
            </a:r>
          </a:p>
          <a:p>
            <a:pPr lvl="1"/>
            <a:r>
              <a:rPr lang="en-US" dirty="0" smtClean="0"/>
              <a:t>Child Tax Credit Social Security Number requirement</a:t>
            </a:r>
          </a:p>
          <a:p>
            <a:pPr lvl="1"/>
            <a:r>
              <a:rPr lang="en-US" dirty="0" smtClean="0"/>
              <a:t>Repeal of State and Local Tax deduction could hurt schools, hospitals</a:t>
            </a:r>
          </a:p>
          <a:p>
            <a:pPr lvl="1"/>
            <a:r>
              <a:rPr lang="en-US" dirty="0" smtClean="0"/>
              <a:t>Individual provisions expire in 2023, corporate provisions permanent </a:t>
            </a:r>
          </a:p>
          <a:p>
            <a:pPr lvl="1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205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info/resources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231136" y="2661193"/>
            <a:ext cx="7729728" cy="3101983"/>
          </a:xfrm>
        </p:spPr>
        <p:txBody>
          <a:bodyPr/>
          <a:lstStyle/>
          <a:p>
            <a:r>
              <a:rPr lang="en-US" dirty="0" err="1" smtClean="0"/>
              <a:t>rachelm@firstfocus.org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2"/>
              </a:rPr>
              <a:t>President's FY 19 Budget Request on Kids</a:t>
            </a:r>
            <a:endParaRPr lang="en-US" dirty="0" smtClean="0"/>
          </a:p>
          <a:p>
            <a:r>
              <a:rPr lang="en-US" i="1" dirty="0" smtClean="0">
                <a:hlinkClick r:id="rId3"/>
              </a:rPr>
              <a:t>Children’s Budget 2017</a:t>
            </a:r>
            <a:endParaRPr lang="en-US" i="1" dirty="0" smtClean="0"/>
          </a:p>
          <a:p>
            <a:r>
              <a:rPr lang="en-US" i="1" dirty="0" smtClean="0">
                <a:hlinkClick r:id="rId4"/>
              </a:rPr>
              <a:t>Family Tax Policy:  A Path Forward to Lifting Children out of Poverty</a:t>
            </a:r>
            <a:endParaRPr lang="en-US" i="1" dirty="0" smtClean="0"/>
          </a:p>
          <a:p>
            <a:r>
              <a:rPr lang="en-US" i="1" dirty="0" smtClean="0">
                <a:hlinkClick r:id="rId5"/>
              </a:rPr>
              <a:t>First Focus Campaign for Children Statement on Tax Cuts and Jobs Act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681734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Big picture: declining federal investment in children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236" y="3161817"/>
            <a:ext cx="5135872" cy="350175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6667017" y="3170705"/>
            <a:ext cx="5162309" cy="348398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Content Placeholder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799" y="271338"/>
            <a:ext cx="5162309" cy="2543238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9357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F39977-8A54-B845-B1C2-F32657ACC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4286" y="272264"/>
            <a:ext cx="7729728" cy="1188720"/>
          </a:xfrm>
        </p:spPr>
        <p:txBody>
          <a:bodyPr/>
          <a:lstStyle/>
          <a:p>
            <a:r>
              <a:rPr lang="en-US" dirty="0" smtClean="0"/>
              <a:t>The Federal budget</a:t>
            </a:r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="" xmlns:a16="http://schemas.microsoft.com/office/drawing/2014/main" id="{D3FE6FC9-EFFD-414B-809D-6FC01BCA48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2997433"/>
              </p:ext>
            </p:extLst>
          </p:nvPr>
        </p:nvGraphicFramePr>
        <p:xfrm>
          <a:off x="656980" y="1938121"/>
          <a:ext cx="11288094" cy="4115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5278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703382853"/>
              </p:ext>
            </p:extLst>
          </p:nvPr>
        </p:nvGraphicFramePr>
        <p:xfrm>
          <a:off x="6389224" y="567159"/>
          <a:ext cx="5817455" cy="5301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Discretionary spending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Roughly 1/3 of the total Federal budget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814813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607239" y="1057338"/>
            <a:ext cx="3052214" cy="123858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5303" tIns="215900" rIns="85303" bIns="215900" numCol="1" spcCol="1270" anchor="ctr" anchorCtr="0">
            <a:noAutofit/>
          </a:bodyPr>
          <a:lstStyle/>
          <a:p>
            <a:pPr lvl="0" algn="l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 i="1" kern="12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10276594"/>
              </p:ext>
            </p:extLst>
          </p:nvPr>
        </p:nvGraphicFramePr>
        <p:xfrm>
          <a:off x="2639028" y="1608880"/>
          <a:ext cx="6933235" cy="4930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312159" y="353834"/>
            <a:ext cx="7729728" cy="1188720"/>
          </a:xfrm>
        </p:spPr>
        <p:txBody>
          <a:bodyPr/>
          <a:lstStyle/>
          <a:p>
            <a:r>
              <a:rPr lang="en-US" dirty="0" smtClean="0"/>
              <a:t>How the process is supposed to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70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6354678"/>
              </p:ext>
            </p:extLst>
          </p:nvPr>
        </p:nvGraphicFramePr>
        <p:xfrm>
          <a:off x="763928" y="1564695"/>
          <a:ext cx="6030410" cy="4789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370033" y="293361"/>
            <a:ext cx="7729728" cy="1188720"/>
          </a:xfrm>
        </p:spPr>
        <p:txBody>
          <a:bodyPr/>
          <a:lstStyle/>
          <a:p>
            <a:r>
              <a:rPr lang="en-US" dirty="0" smtClean="0"/>
              <a:t>How It actually works</a:t>
            </a:r>
            <a:endParaRPr lang="en-US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422526983"/>
              </p:ext>
            </p:extLst>
          </p:nvPr>
        </p:nvGraphicFramePr>
        <p:xfrm>
          <a:off x="7604568" y="1770927"/>
          <a:ext cx="3842796" cy="4271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94530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2159" y="269690"/>
            <a:ext cx="7729728" cy="1188720"/>
          </a:xfrm>
        </p:spPr>
        <p:txBody>
          <a:bodyPr/>
          <a:lstStyle/>
          <a:p>
            <a:r>
              <a:rPr lang="en-US" dirty="0" smtClean="0"/>
              <a:t>Investing in the whole child (Fiscal year 17 numbers)</a:t>
            </a:r>
            <a:endParaRPr lang="en-US" dirty="0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="" xmlns:a16="http://schemas.microsoft.com/office/drawing/2014/main" id="{D5A20719-2FE6-4160-96A4-63F6408C0F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6331471"/>
              </p:ext>
            </p:extLst>
          </p:nvPr>
        </p:nvGraphicFramePr>
        <p:xfrm>
          <a:off x="729205" y="671331"/>
          <a:ext cx="11161853" cy="6412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82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hurts kids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9813136"/>
              </p:ext>
            </p:extLst>
          </p:nvPr>
        </p:nvGraphicFramePr>
        <p:xfrm>
          <a:off x="494932" y="2406550"/>
          <a:ext cx="10651487" cy="36238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84258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threats to children’s programs: mandatory cuts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Mandatory programs are funded outside of the annual appropriations process, but this doesn’t mean they are protected from cuts</a:t>
            </a:r>
          </a:p>
          <a:p>
            <a:pPr lvl="1"/>
            <a:r>
              <a:rPr lang="en-US" sz="1800" dirty="0" smtClean="0"/>
              <a:t>For programs that aren’t permanently funded, Congress can let authorization expire (see CHIP, MIECHV) </a:t>
            </a:r>
          </a:p>
          <a:p>
            <a:pPr lvl="1"/>
            <a:r>
              <a:rPr lang="en-US" sz="1800" dirty="0" smtClean="0"/>
              <a:t>Congress and/or Administration can impose restrictions that reduce access and overall funding (work requirements, citizenship requirements, etc.)</a:t>
            </a:r>
            <a:endParaRPr lang="en-US" sz="1800" b="1" dirty="0" smtClean="0"/>
          </a:p>
          <a:p>
            <a:r>
              <a:rPr lang="en-US" sz="2000" b="1" dirty="0" smtClean="0"/>
              <a:t>Impact of tax bill on </a:t>
            </a:r>
            <a:r>
              <a:rPr lang="en-US" sz="2000" b="1" dirty="0" err="1" smtClean="0"/>
              <a:t>deficit</a:t>
            </a:r>
            <a:r>
              <a:rPr lang="en-US" sz="2000" b="1" dirty="0" err="1" smtClean="0">
                <a:sym typeface="Wingdings"/>
              </a:rPr>
              <a:t>cuts</a:t>
            </a:r>
            <a:r>
              <a:rPr lang="en-US" sz="2000" b="1" dirty="0" smtClean="0">
                <a:sym typeface="Wingdings"/>
              </a:rPr>
              <a:t> to mandatory programs 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738965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deral_Budget_Proccess_ChildsHealth_RHM" id="{6C29B5BE-9C63-E343-B1CA-F01B47849860}" vid="{F7592048-5C94-C84E-BAFF-A11671D17B1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CBC Slides_RHM</Template>
  <TotalTime>2652</TotalTime>
  <Words>748</Words>
  <Application>Microsoft Office PowerPoint</Application>
  <PresentationFormat>Widescreen</PresentationFormat>
  <Paragraphs>113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Gill Sans MT</vt:lpstr>
      <vt:lpstr>Wingdings</vt:lpstr>
      <vt:lpstr>Parcel</vt:lpstr>
      <vt:lpstr>Federal budget and tax policy for children’s advocates</vt:lpstr>
      <vt:lpstr>The Big picture: declining federal investment in children</vt:lpstr>
      <vt:lpstr>The Federal budget</vt:lpstr>
      <vt:lpstr>Discretionary spending</vt:lpstr>
      <vt:lpstr>How the process is supposed to work</vt:lpstr>
      <vt:lpstr>How It actually works</vt:lpstr>
      <vt:lpstr>Investing in the whole child (Fiscal year 17 numbers)</vt:lpstr>
      <vt:lpstr>How it hurts kids</vt:lpstr>
      <vt:lpstr>Other threats to children’s programs: mandatory cuts</vt:lpstr>
      <vt:lpstr>Current climate</vt:lpstr>
      <vt:lpstr>General Children’s budget  Talking points on the hill</vt:lpstr>
      <vt:lpstr>Tax cuts and jobs act</vt:lpstr>
      <vt:lpstr>Contact info/resources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CHILDREN’S BUDGET COALITION</dc:title>
  <dc:creator>Rachel Merker</dc:creator>
  <cp:lastModifiedBy>Elisa Weichel</cp:lastModifiedBy>
  <cp:revision>21</cp:revision>
  <dcterms:created xsi:type="dcterms:W3CDTF">2018-03-13T21:01:58Z</dcterms:created>
  <dcterms:modified xsi:type="dcterms:W3CDTF">2018-03-20T16:05:28Z</dcterms:modified>
</cp:coreProperties>
</file>