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1" r:id="rId2"/>
    <p:sldId id="306" r:id="rId3"/>
    <p:sldId id="307" r:id="rId4"/>
    <p:sldId id="308" r:id="rId5"/>
    <p:sldId id="309" r:id="rId6"/>
    <p:sldId id="310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smtClean="0"/>
              <a:t>Class 8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Review of Class # 7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600"/>
              </a:spcAft>
              <a:buFont typeface="+mj-lt"/>
              <a:buAutoNum type="arabicParenR"/>
            </a:pPr>
            <a:r>
              <a:rPr lang="en-US" dirty="0" smtClean="0"/>
              <a:t>Using Statutes as a Floor</a:t>
            </a:r>
          </a:p>
          <a:p>
            <a:pPr marL="914400" lvl="1" indent="-514350">
              <a:spcAft>
                <a:spcPts val="600"/>
              </a:spcAft>
            </a:pPr>
            <a:r>
              <a:rPr lang="en-US" i="1" dirty="0" smtClean="0"/>
              <a:t>Miller v. </a:t>
            </a:r>
            <a:r>
              <a:rPr lang="en-US" i="1" dirty="0" err="1" smtClean="0"/>
              <a:t>Youakim</a:t>
            </a:r>
            <a:r>
              <a:rPr lang="en-US" i="1" dirty="0" smtClean="0"/>
              <a:t> </a:t>
            </a:r>
            <a:r>
              <a:rPr lang="en-US" dirty="0" smtClean="0"/>
              <a:t>(relatives &amp; FC $)</a:t>
            </a:r>
          </a:p>
          <a:p>
            <a:pPr marL="914400" lvl="1" indent="-514350">
              <a:spcAft>
                <a:spcPts val="2400"/>
              </a:spcAft>
            </a:pPr>
            <a:r>
              <a:rPr lang="en-US" i="1" dirty="0" err="1" smtClean="0"/>
              <a:t>Beno</a:t>
            </a:r>
            <a:r>
              <a:rPr lang="en-US" i="1" dirty="0" smtClean="0"/>
              <a:t> v. Shalala </a:t>
            </a:r>
            <a:r>
              <a:rPr lang="en-US" dirty="0" smtClean="0"/>
              <a:t>(§1115)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arenR"/>
            </a:pPr>
            <a:r>
              <a:rPr lang="en-US" dirty="0" smtClean="0"/>
              <a:t>Education</a:t>
            </a:r>
          </a:p>
          <a:p>
            <a:pPr marL="914400" lvl="1" indent="-514350">
              <a:spcAft>
                <a:spcPts val="600"/>
              </a:spcAft>
            </a:pPr>
            <a:r>
              <a:rPr lang="en-US" i="1" dirty="0" smtClean="0"/>
              <a:t>Brown </a:t>
            </a:r>
            <a:r>
              <a:rPr lang="en-US" dirty="0" smtClean="0"/>
              <a:t>( Equal Protection)</a:t>
            </a:r>
          </a:p>
          <a:p>
            <a:pPr marL="914400" lvl="1" indent="-514350">
              <a:spcAft>
                <a:spcPts val="600"/>
              </a:spcAft>
            </a:pPr>
            <a:r>
              <a:rPr lang="en-US" i="1" dirty="0" smtClean="0"/>
              <a:t>Lau v. Nichols </a:t>
            </a:r>
            <a:r>
              <a:rPr lang="en-US" dirty="0" smtClean="0"/>
              <a:t>(Equal Protection?)</a:t>
            </a: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i="1" dirty="0" smtClean="0"/>
              <a:t>Serrano v. Priest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5 Cal.3d 584 (1971)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1,100 Geographic Districts</a:t>
            </a:r>
          </a:p>
          <a:p>
            <a:endParaRPr lang="en-US" dirty="0" smtClean="0"/>
          </a:p>
          <a:p>
            <a:r>
              <a:rPr lang="en-US" dirty="0" smtClean="0"/>
              <a:t>Wealthy = Lower Tax Rates, More ADA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i="1" dirty="0" err="1" smtClean="0"/>
              <a:t>Plyler</a:t>
            </a:r>
            <a:r>
              <a:rPr lang="en-US" sz="3600" b="1" i="1" dirty="0" smtClean="0"/>
              <a:t> v. Doe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457 U.S. 202 (1982)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Texas: Undocumented Children Expelled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Macro to Micro: </a:t>
            </a:r>
            <a:r>
              <a:rPr lang="en-US" sz="3600" b="1" i="1" dirty="0" smtClean="0"/>
              <a:t>Goss v. Lopez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419 U.S. 565 (1975)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Suspend 1-10 Days = No Due Process</a:t>
            </a:r>
          </a:p>
          <a:p>
            <a:endParaRPr lang="en-US" dirty="0" smtClean="0"/>
          </a:p>
          <a:p>
            <a:r>
              <a:rPr lang="en-US" dirty="0" smtClean="0"/>
              <a:t>Expel = Board of Education Appeal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Procedural Due Process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Fuentes</a:t>
            </a:r>
            <a:r>
              <a:rPr lang="en-US" dirty="0" smtClean="0"/>
              <a:t> / </a:t>
            </a:r>
            <a:r>
              <a:rPr lang="en-US" i="1" smtClean="0"/>
              <a:t>Sniadoch</a:t>
            </a:r>
            <a:r>
              <a:rPr lang="en-US" dirty="0" smtClean="0"/>
              <a:t> </a:t>
            </a:r>
          </a:p>
          <a:p>
            <a:pPr algn="ctr">
              <a:buNone/>
            </a:pPr>
            <a:r>
              <a:rPr lang="en-US" dirty="0" smtClean="0"/>
              <a:t>vs. </a:t>
            </a:r>
          </a:p>
          <a:p>
            <a:pPr algn="ctr">
              <a:buNone/>
            </a:pPr>
            <a:r>
              <a:rPr lang="en-US" i="1" dirty="0" smtClean="0"/>
              <a:t>Goss</a:t>
            </a:r>
            <a:r>
              <a:rPr lang="en-US" dirty="0" smtClean="0"/>
              <a:t> / </a:t>
            </a:r>
            <a:r>
              <a:rPr lang="en-US" i="1" dirty="0" smtClean="0"/>
              <a:t>Goldberg</a:t>
            </a:r>
            <a:endParaRPr lang="en-US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5615</TotalTime>
  <Words>108</Words>
  <Application>Microsoft Office PowerPoint</Application>
  <PresentationFormat>On-screen Show (4:3)</PresentationFormat>
  <Paragraphs>34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2008 CAI Template</vt:lpstr>
      <vt:lpstr>Child Rights &amp; Remedies Fall 2012</vt:lpstr>
      <vt:lpstr>Review of Class # 7</vt:lpstr>
      <vt:lpstr>Serrano v. Priest 5 Cal.3d 584 (1971) </vt:lpstr>
      <vt:lpstr>Plyler v. Doe 457 U.S. 202 (1982) </vt:lpstr>
      <vt:lpstr>Macro to Micro: Goss v. Lopez 419 U.S. 565 (1975) </vt:lpstr>
      <vt:lpstr>Procedural Due Process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240</cp:revision>
  <dcterms:created xsi:type="dcterms:W3CDTF">2008-06-02T17:43:36Z</dcterms:created>
  <dcterms:modified xsi:type="dcterms:W3CDTF">2012-08-18T06:26:30Z</dcterms:modified>
</cp:coreProperties>
</file>