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12" r:id="rId2"/>
    <p:sldId id="306" r:id="rId3"/>
    <p:sldId id="307" r:id="rId4"/>
    <p:sldId id="308" r:id="rId5"/>
    <p:sldId id="313" r:id="rId6"/>
    <p:sldId id="309" r:id="rId7"/>
    <p:sldId id="310" r:id="rId8"/>
    <p:sldId id="311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7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 cap="sq" cmpd="sng">
            <a:solidFill>
              <a:schemeClr val="tx1"/>
            </a:solidFill>
            <a:miter lim="800000"/>
          </a:ln>
        </p:spPr>
        <p:txBody>
          <a:bodyPr/>
          <a:lstStyle/>
          <a:p>
            <a:r>
              <a:rPr lang="en-US" sz="3600" b="1" dirty="0" smtClean="0"/>
              <a:t>Review of Class # 6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2400"/>
              </a:spcAft>
              <a:buFont typeface="+mj-lt"/>
              <a:buAutoNum type="arabicParenR"/>
            </a:pPr>
            <a:endParaRPr lang="en-US" i="1" dirty="0" smtClean="0"/>
          </a:p>
          <a:p>
            <a:pPr marL="514350" indent="-514350">
              <a:spcAft>
                <a:spcPts val="2400"/>
              </a:spcAft>
              <a:buFont typeface="+mj-lt"/>
              <a:buAutoNum type="arabicParenR"/>
            </a:pPr>
            <a:r>
              <a:rPr lang="en-US" i="1" dirty="0" smtClean="0"/>
              <a:t>Townsend</a:t>
            </a:r>
            <a:r>
              <a:rPr lang="en-US" dirty="0" smtClean="0"/>
              <a:t> – college kids too</a:t>
            </a:r>
          </a:p>
          <a:p>
            <a:pPr marL="514350" indent="-514350">
              <a:spcAft>
                <a:spcPts val="2400"/>
              </a:spcAft>
              <a:buFont typeface="+mj-lt"/>
              <a:buAutoNum type="arabicParenR"/>
            </a:pPr>
            <a:r>
              <a:rPr lang="en-US" i="1" dirty="0" smtClean="0"/>
              <a:t>Bowen </a:t>
            </a:r>
            <a:r>
              <a:rPr lang="en-US" dirty="0" smtClean="0"/>
              <a:t>– Deeming and child $</a:t>
            </a:r>
          </a:p>
          <a:p>
            <a:pPr marL="514350" indent="-514350">
              <a:spcAft>
                <a:spcPts val="2400"/>
              </a:spcAft>
              <a:buFont typeface="+mj-lt"/>
              <a:buAutoNum type="arabicParenR"/>
            </a:pPr>
            <a:r>
              <a:rPr lang="en-US" i="1" dirty="0" smtClean="0"/>
              <a:t>Saenz </a:t>
            </a:r>
            <a:r>
              <a:rPr lang="en-US" dirty="0" smtClean="0"/>
              <a:t>– cutting AFDC to previous state level</a:t>
            </a:r>
          </a:p>
          <a:p>
            <a:pPr marL="914400" lvl="1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AFDC to TANF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dirty="0" smtClean="0"/>
              <a:t>Federal funding entitlement with a floor vs. grants with ceilings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Constitutional Standards </a:t>
            </a:r>
          </a:p>
          <a:p>
            <a:pPr lvl="2">
              <a:spcAft>
                <a:spcPts val="1800"/>
              </a:spcAft>
            </a:pPr>
            <a:r>
              <a:rPr lang="en-US" dirty="0" smtClean="0"/>
              <a:t> For a floor as FLI?   As suspect class?   </a:t>
            </a:r>
          </a:p>
          <a:p>
            <a:pPr lvl="2">
              <a:spcAft>
                <a:spcPts val="1800"/>
              </a:spcAft>
            </a:pPr>
            <a:r>
              <a:rPr lang="en-US" dirty="0" smtClean="0"/>
              <a:t>As to how grants </a:t>
            </a:r>
            <a:r>
              <a:rPr lang="en-US" smtClean="0"/>
              <a:t>are administered/denied?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AFDC-FC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IV-E $ Still Entitlement for Foster Kids after PRA</a:t>
            </a:r>
          </a:p>
          <a:p>
            <a:pPr>
              <a:buFont typeface="Wingdings" pitchFamily="2" charset="2"/>
              <a:buChar char="§"/>
            </a:pPr>
            <a:r>
              <a:rPr lang="en-US" i="1" dirty="0" smtClean="0"/>
              <a:t>Miller v. </a:t>
            </a:r>
            <a:r>
              <a:rPr lang="en-US" i="1" dirty="0" err="1" smtClean="0"/>
              <a:t>Youakim</a:t>
            </a:r>
            <a:r>
              <a:rPr lang="en-US" i="1" dirty="0" smtClean="0"/>
              <a:t> </a:t>
            </a:r>
            <a:r>
              <a:rPr lang="en-US" sz="2000" dirty="0" smtClean="0"/>
              <a:t>440 US. 125 (1979) </a:t>
            </a:r>
          </a:p>
          <a:p>
            <a:pPr lvl="1">
              <a:spcAft>
                <a:spcPts val="1800"/>
              </a:spcAft>
              <a:buFont typeface="Arial" pitchFamily="34" charset="0"/>
              <a:buChar char="•"/>
            </a:pPr>
            <a:r>
              <a:rPr lang="en-US" sz="2400" dirty="0" smtClean="0"/>
              <a:t>Exclusion of Relatives (Sister)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Statutory Conditions for Federal $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en-US" i="1" dirty="0" smtClean="0"/>
          </a:p>
          <a:p>
            <a:pPr>
              <a:buFont typeface="Wingdings" pitchFamily="2" charset="2"/>
              <a:buChar char="§"/>
            </a:pPr>
            <a:r>
              <a:rPr lang="en-US" i="1" dirty="0" err="1" smtClean="0"/>
              <a:t>Beno</a:t>
            </a:r>
            <a:r>
              <a:rPr lang="en-US" i="1" dirty="0" smtClean="0"/>
              <a:t> v. Shalala </a:t>
            </a:r>
            <a:r>
              <a:rPr lang="en-US" sz="2000" dirty="0" smtClean="0"/>
              <a:t>30 F.3d 1057 (9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Cir. 1994) 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§1115 Waiver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Work Incentive Program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Education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600" dirty="0" smtClean="0"/>
              <a:t>Level vs. Income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i="1" dirty="0" smtClean="0"/>
              <a:t>Brown v. Board of Education</a:t>
            </a:r>
            <a:br>
              <a:rPr lang="en-US" sz="3600" b="1" i="1" dirty="0" smtClean="0"/>
            </a:br>
            <a:r>
              <a:rPr lang="en-US" sz="2400" dirty="0" smtClean="0"/>
              <a:t>347 U.S. 483 (1954)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Segregation = Deprivation   </a:t>
            </a:r>
          </a:p>
          <a:p>
            <a:endParaRPr lang="en-US" smtClean="0"/>
          </a:p>
          <a:p>
            <a:r>
              <a:rPr lang="en-US" smtClean="0"/>
              <a:t>Equal </a:t>
            </a:r>
            <a:r>
              <a:rPr lang="en-US" dirty="0" smtClean="0"/>
              <a:t>Protection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i="1" dirty="0" smtClean="0"/>
              <a:t>Lau v. Nichols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414 U.S. 563 (1974)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1,856 Chinese = No bilingual education, no extra English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5651</TotalTime>
  <Words>154</Words>
  <Application>Microsoft Office PowerPoint</Application>
  <PresentationFormat>On-screen Show (4:3)</PresentationFormat>
  <Paragraphs>43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2008 CAI Template</vt:lpstr>
      <vt:lpstr>Child Rights &amp; Remedies Fall 2012</vt:lpstr>
      <vt:lpstr>Review of Class # 6</vt:lpstr>
      <vt:lpstr>AFDC to TANF</vt:lpstr>
      <vt:lpstr>AFDC-FC</vt:lpstr>
      <vt:lpstr>Using Statutory Conditions for Federal $</vt:lpstr>
      <vt:lpstr>Education</vt:lpstr>
      <vt:lpstr>Brown v. Board of Education 347 U.S. 483 (1954) </vt:lpstr>
      <vt:lpstr>Lau v. Nichols  414 U.S. 563 (1974) 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244</cp:revision>
  <dcterms:created xsi:type="dcterms:W3CDTF">2008-06-02T17:43:36Z</dcterms:created>
  <dcterms:modified xsi:type="dcterms:W3CDTF">2012-08-18T06:25:34Z</dcterms:modified>
</cp:coreProperties>
</file>