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25" r:id="rId2"/>
    <p:sldId id="306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smtClean="0"/>
              <a:t>Class 5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Tests: </a:t>
            </a:r>
            <a:br>
              <a:rPr lang="en-US" sz="3600" b="1" dirty="0" smtClean="0"/>
            </a:br>
            <a:r>
              <a:rPr lang="en-US" sz="3600" b="1" dirty="0" smtClean="0"/>
              <a:t>Strict Scrutiny, Rational Relation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Where is “undue burden”?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i="1" dirty="0" err="1" smtClean="0"/>
              <a:t>Whitner</a:t>
            </a:r>
            <a:r>
              <a:rPr lang="en-US" sz="3600" b="1" i="1" dirty="0" smtClean="0"/>
              <a:t> v. South Carolina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(1997) 328 S.C. 1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Cocaine in child at birth, conviction for child abuse, 8 year sentence</a:t>
            </a:r>
          </a:p>
          <a:p>
            <a:r>
              <a:rPr lang="en-US" dirty="0" smtClean="0"/>
              <a:t>Smoking and </a:t>
            </a:r>
            <a:r>
              <a:rPr lang="en-US" smtClean="0"/>
              <a:t>drinking effects?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4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Attorneys’ Fees: 3 sources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err="1" smtClean="0"/>
              <a:t>Alyeska</a:t>
            </a:r>
            <a:r>
              <a:rPr lang="en-US" dirty="0" smtClean="0"/>
              <a:t> (federal), </a:t>
            </a:r>
            <a:r>
              <a:rPr lang="en-US" i="1" dirty="0" smtClean="0"/>
              <a:t>Serrano</a:t>
            </a:r>
            <a:r>
              <a:rPr lang="en-US" dirty="0" smtClean="0"/>
              <a:t> (California)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Common fund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Remedies under 42 USC 1983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en-US" i="1" dirty="0" smtClean="0"/>
          </a:p>
          <a:p>
            <a:pPr>
              <a:buFont typeface="Wingdings" pitchFamily="2" charset="2"/>
              <a:buChar char="§"/>
            </a:pPr>
            <a:r>
              <a:rPr lang="en-US" i="1" dirty="0" smtClean="0"/>
              <a:t>Franklin v. Gwinnett </a:t>
            </a:r>
            <a:r>
              <a:rPr lang="en-US" dirty="0" smtClean="0"/>
              <a:t>– yes</a:t>
            </a:r>
          </a:p>
          <a:p>
            <a:pPr>
              <a:buFont typeface="Wingdings" pitchFamily="2" charset="2"/>
              <a:buChar char="§"/>
            </a:pPr>
            <a:endParaRPr lang="en-US" i="1" dirty="0" smtClean="0"/>
          </a:p>
          <a:p>
            <a:pPr>
              <a:buFont typeface="Wingdings" pitchFamily="2" charset="2"/>
              <a:buChar char="§"/>
            </a:pPr>
            <a:r>
              <a:rPr lang="en-US" i="1" dirty="0" err="1" smtClean="0"/>
              <a:t>Suter</a:t>
            </a:r>
            <a:r>
              <a:rPr lang="en-US" i="1" dirty="0" smtClean="0"/>
              <a:t> v. Artist M </a:t>
            </a:r>
            <a:r>
              <a:rPr lang="en-US" dirty="0" smtClean="0"/>
              <a:t>– No</a:t>
            </a:r>
          </a:p>
          <a:p>
            <a:pPr>
              <a:buNone/>
            </a:pPr>
            <a:r>
              <a:rPr lang="en-US" dirty="0" smtClean="0"/>
              <a:t>		“</a:t>
            </a:r>
            <a:r>
              <a:rPr lang="en-US" dirty="0" err="1" smtClean="0"/>
              <a:t>Suter</a:t>
            </a:r>
            <a:r>
              <a:rPr lang="en-US" dirty="0" smtClean="0"/>
              <a:t> Fix”, CWA amended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But ET case, “Henry” Nevada 9</a:t>
            </a:r>
            <a:r>
              <a:rPr lang="en-US" baseline="30000" dirty="0" smtClean="0"/>
              <a:t>th</a:t>
            </a:r>
            <a:r>
              <a:rPr lang="en-US" dirty="0" smtClean="0"/>
              <a:t> Cir 		Cases, plus pending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On Specificity: Due Process?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“Reasonable Expectation of Privacy”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“Restraint of Trade”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Federal &amp; State Spending:</a:t>
            </a:r>
            <a:br>
              <a:rPr lang="en-US" sz="3600" b="1" dirty="0" smtClean="0"/>
            </a:br>
            <a:r>
              <a:rPr lang="en-US" sz="3600" b="1" dirty="0" smtClean="0"/>
              <a:t>Strategies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Adjustments</a:t>
            </a:r>
          </a:p>
          <a:p>
            <a:r>
              <a:rPr lang="en-US" dirty="0" smtClean="0"/>
              <a:t>Tax Expenditures</a:t>
            </a:r>
          </a:p>
          <a:p>
            <a:r>
              <a:rPr lang="en-US" dirty="0" smtClean="0"/>
              <a:t>Governmental Level</a:t>
            </a:r>
          </a:p>
          <a:p>
            <a:r>
              <a:rPr lang="en-US" dirty="0" smtClean="0"/>
              <a:t>Fees vs. Taxes</a:t>
            </a:r>
          </a:p>
          <a:p>
            <a:r>
              <a:rPr lang="en-US" dirty="0" smtClean="0"/>
              <a:t>Suspense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Reproductive Rights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i="1" dirty="0" smtClean="0"/>
              <a:t>Griswold v. Conn.  </a:t>
            </a:r>
            <a:r>
              <a:rPr lang="en-US" dirty="0" smtClean="0"/>
              <a:t>  U.S. (1965) </a:t>
            </a:r>
          </a:p>
          <a:p>
            <a:pPr lvl="1"/>
            <a:r>
              <a:rPr lang="en-US" dirty="0" smtClean="0"/>
              <a:t>A note on the 3-part world</a:t>
            </a:r>
          </a:p>
          <a:p>
            <a:pPr lvl="1"/>
            <a:endParaRPr lang="en-US" dirty="0" smtClean="0"/>
          </a:p>
          <a:p>
            <a:pPr marL="0" lvl="1" indent="0" algn="ctr">
              <a:buNone/>
            </a:pPr>
            <a:r>
              <a:rPr lang="en-US" dirty="0" smtClean="0"/>
              <a:t>State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marL="4763" lvl="1" indent="-4763">
              <a:buNone/>
            </a:pPr>
            <a:r>
              <a:rPr lang="en-US" dirty="0" smtClean="0"/>
              <a:t>Strong Private				    Weak Private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05400" y="3581400"/>
            <a:ext cx="2209800" cy="12192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2209800" y="3581400"/>
            <a:ext cx="1981200" cy="12192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95600" y="5029200"/>
            <a:ext cx="34290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 First Amendment </a:t>
            </a:r>
            <a:br>
              <a:rPr lang="en-US" dirty="0" smtClean="0"/>
            </a:br>
            <a:r>
              <a:rPr lang="en-US" dirty="0" smtClean="0"/>
              <a:t>the Only Issue?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Any Person who uses drug, medicinal article or instrument for the purpose of preventing conception shall</a:t>
            </a:r>
          </a:p>
          <a:p>
            <a:pPr algn="ctr">
              <a:buNone/>
            </a:pPr>
            <a:r>
              <a:rPr lang="en-US" dirty="0" smtClean="0"/>
              <a:t>be fined $50/60 days</a:t>
            </a:r>
          </a:p>
          <a:p>
            <a:pPr algn="ctr"/>
            <a:r>
              <a:rPr lang="en-US" dirty="0" smtClean="0"/>
              <a:t>Any Person who assists, abets, counsels, hires, causes, commands to commit also...</a:t>
            </a:r>
          </a:p>
          <a:p>
            <a:pPr algn="ctr">
              <a:buNone/>
            </a:pPr>
            <a:r>
              <a:rPr lang="en-US" b="1" dirty="0" smtClean="0"/>
              <a:t>What is the remedy in </a:t>
            </a:r>
            <a:r>
              <a:rPr lang="en-US" b="1" i="1" dirty="0" smtClean="0"/>
              <a:t>Griswold</a:t>
            </a:r>
            <a:r>
              <a:rPr lang="en-US" b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i="1" dirty="0" smtClean="0"/>
              <a:t>Roe v. Wade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(1973) 410 U.S. 959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To point of viability</a:t>
            </a:r>
          </a:p>
          <a:p>
            <a:pPr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Viability to birth</a:t>
            </a:r>
          </a:p>
          <a:p>
            <a:pPr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Post-birth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sz="3600" b="1" i="1" dirty="0" smtClean="0"/>
              <a:t>Planned Parenthood v. Casey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 (1992) 505 U.S. 833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Informed consent (24 hours delay + info)</a:t>
            </a:r>
          </a:p>
          <a:p>
            <a:pPr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Minor = informed consent of one parent w/ judicial bypass</a:t>
            </a:r>
          </a:p>
          <a:p>
            <a:pPr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Woman must sign statement that husband was notified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5699</TotalTime>
  <Words>238</Words>
  <Application>Microsoft Office PowerPoint</Application>
  <PresentationFormat>On-screen Show (4:3)</PresentationFormat>
  <Paragraphs>65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2008 CAI Template</vt:lpstr>
      <vt:lpstr>Child Rights &amp; Remedies Fall 2012</vt:lpstr>
      <vt:lpstr>Review of Class # 4</vt:lpstr>
      <vt:lpstr>Remedies under 42 USC 1983</vt:lpstr>
      <vt:lpstr>On Specificity: Due Process?</vt:lpstr>
      <vt:lpstr>Federal &amp; State Spending: Strategies</vt:lpstr>
      <vt:lpstr>Reproductive Rights</vt:lpstr>
      <vt:lpstr>Is the First Amendment  the Only Issue?</vt:lpstr>
      <vt:lpstr>Roe v. Wade (1973) 410 U.S. 959</vt:lpstr>
      <vt:lpstr>Planned Parenthood v. Casey  (1992) 505 U.S. 833</vt:lpstr>
      <vt:lpstr>Tests:  Strict Scrutiny, Rational Relation</vt:lpstr>
      <vt:lpstr>Whitner v. South Carolina (1997) 328 S.C. 1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232</cp:revision>
  <dcterms:created xsi:type="dcterms:W3CDTF">2008-06-02T17:43:36Z</dcterms:created>
  <dcterms:modified xsi:type="dcterms:W3CDTF">2012-08-18T06:22:55Z</dcterms:modified>
</cp:coreProperties>
</file>