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1" r:id="rId2"/>
    <p:sldId id="306" r:id="rId3"/>
    <p:sldId id="312" r:id="rId4"/>
    <p:sldId id="313" r:id="rId5"/>
    <p:sldId id="314" r:id="rId6"/>
    <p:sldId id="315" r:id="rId7"/>
    <p:sldId id="316" r:id="rId8"/>
    <p:sldId id="317" r:id="rId9"/>
    <p:sldId id="318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#25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Alien Torts Act Effects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i="1" dirty="0" err="1" smtClean="0"/>
              <a:t>Abdullahi</a:t>
            </a:r>
            <a:r>
              <a:rPr lang="en-US" b="1" i="1" dirty="0" smtClean="0"/>
              <a:t> </a:t>
            </a:r>
            <a:r>
              <a:rPr lang="en-US" b="1" i="1" dirty="0" err="1" smtClean="0"/>
              <a:t>v.Pfizer</a:t>
            </a:r>
            <a:r>
              <a:rPr lang="en-US" b="1" i="1" dirty="0" smtClean="0"/>
              <a:t> </a:t>
            </a:r>
          </a:p>
          <a:p>
            <a:pPr>
              <a:buNone/>
            </a:pPr>
            <a:r>
              <a:rPr lang="es-ES" dirty="0" smtClean="0"/>
              <a:t>			(DC </a:t>
            </a:r>
            <a:r>
              <a:rPr lang="es-ES" dirty="0" err="1" smtClean="0"/>
              <a:t>Cir</a:t>
            </a:r>
            <a:r>
              <a:rPr lang="es-ES" dirty="0" smtClean="0"/>
              <a:t>. 2009)</a:t>
            </a: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“Law of Nations” </a:t>
            </a:r>
          </a:p>
          <a:p>
            <a:pPr marL="1314450" lvl="2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Parental Removal</a:t>
            </a:r>
          </a:p>
          <a:p>
            <a:pPr marL="1314450" lvl="2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Other Contexts/Issues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Underlying Context: Power, Access</a:t>
            </a:r>
          </a:p>
          <a:p>
            <a:pPr lvl="2"/>
            <a:r>
              <a:rPr lang="en-US" dirty="0" smtClean="0"/>
              <a:t>Spectra: Organization/Time Horizon</a:t>
            </a:r>
          </a:p>
          <a:p>
            <a:pPr lvl="2"/>
            <a:r>
              <a:rPr lang="en-US" dirty="0" smtClean="0"/>
              <a:t>Class Action </a:t>
            </a:r>
          </a:p>
          <a:p>
            <a:pPr lvl="2"/>
            <a:r>
              <a:rPr lang="en-US" dirty="0" smtClean="0"/>
              <a:t> Attorneys Fees</a:t>
            </a:r>
          </a:p>
          <a:p>
            <a:pPr lvl="2"/>
            <a:r>
              <a:rPr lang="en-US" dirty="0" smtClean="0"/>
              <a:t> Private Remedy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Reproductive Rights</a:t>
            </a:r>
          </a:p>
          <a:p>
            <a:pPr lvl="1"/>
            <a:r>
              <a:rPr lang="en-US" i="1" dirty="0" smtClean="0"/>
              <a:t>Griswold</a:t>
            </a:r>
          </a:p>
          <a:p>
            <a:pPr lvl="1"/>
            <a:r>
              <a:rPr lang="en-US" i="1" dirty="0" smtClean="0"/>
              <a:t>Roe v. Wade</a:t>
            </a:r>
          </a:p>
          <a:p>
            <a:pPr lvl="1"/>
            <a:r>
              <a:rPr lang="en-US" i="1" dirty="0" smtClean="0"/>
              <a:t>Casey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Poverty</a:t>
            </a:r>
          </a:p>
          <a:p>
            <a:pPr lvl="1"/>
            <a:r>
              <a:rPr lang="en-US" i="1" dirty="0" smtClean="0"/>
              <a:t>Townsend</a:t>
            </a:r>
          </a:p>
          <a:p>
            <a:pPr lvl="1"/>
            <a:r>
              <a:rPr lang="en-US" i="1" dirty="0" err="1" smtClean="0"/>
              <a:t>Beno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</a:p>
          <a:p>
            <a:pPr lvl="1"/>
            <a:r>
              <a:rPr lang="en-US" i="1" dirty="0" smtClean="0"/>
              <a:t>Brown</a:t>
            </a:r>
          </a:p>
          <a:p>
            <a:pPr lvl="1"/>
            <a:r>
              <a:rPr lang="en-US" i="1" dirty="0" smtClean="0"/>
              <a:t>Serrano</a:t>
            </a:r>
          </a:p>
          <a:p>
            <a:pPr lvl="1"/>
            <a:r>
              <a:rPr lang="en-US" i="1" dirty="0" err="1" smtClean="0"/>
              <a:t>Plyler</a:t>
            </a:r>
            <a:endParaRPr lang="en-US" i="1" dirty="0" smtClean="0"/>
          </a:p>
          <a:p>
            <a:pPr lvl="1"/>
            <a:r>
              <a:rPr lang="en-US" i="1" dirty="0" smtClean="0"/>
              <a:t>Goss v. Lopez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Health/Medical Care</a:t>
            </a:r>
          </a:p>
          <a:p>
            <a:pPr lvl="1"/>
            <a:r>
              <a:rPr lang="en-US" dirty="0" smtClean="0"/>
              <a:t>Micro: </a:t>
            </a:r>
            <a:r>
              <a:rPr lang="en-US" i="1" dirty="0" smtClean="0"/>
              <a:t>Phillip B.</a:t>
            </a:r>
          </a:p>
          <a:p>
            <a:pPr lvl="1"/>
            <a:r>
              <a:rPr lang="en-US" dirty="0" smtClean="0"/>
              <a:t>EPSDT: </a:t>
            </a:r>
            <a:r>
              <a:rPr lang="en-US" i="1" dirty="0" smtClean="0"/>
              <a:t>Stanton v. Bond</a:t>
            </a:r>
          </a:p>
          <a:p>
            <a:pPr lvl="1"/>
            <a:r>
              <a:rPr lang="en-US" dirty="0" smtClean="0"/>
              <a:t> Medicaid Remedy?  </a:t>
            </a:r>
            <a:r>
              <a:rPr lang="en-US" i="1" dirty="0" smtClean="0"/>
              <a:t>Fogarty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i="1" dirty="0" smtClean="0"/>
              <a:t>Aqua Slide</a:t>
            </a:r>
          </a:p>
          <a:p>
            <a:pPr lvl="1"/>
            <a:r>
              <a:rPr lang="en-US" i="1" dirty="0" smtClean="0"/>
              <a:t>Lorillard</a:t>
            </a:r>
          </a:p>
          <a:p>
            <a:pPr lvl="1"/>
            <a:r>
              <a:rPr lang="en-US" i="1" dirty="0" smtClean="0"/>
              <a:t>Assoc. of American Physicians v. FDA</a:t>
            </a:r>
            <a:endParaRPr lang="en-US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First Half of Class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Needs</a:t>
            </a:r>
          </a:p>
          <a:p>
            <a:pPr lvl="1"/>
            <a:r>
              <a:rPr lang="en-US" i="1" dirty="0" smtClean="0"/>
              <a:t>Sullivan v. </a:t>
            </a:r>
            <a:r>
              <a:rPr lang="en-US" i="1" dirty="0" err="1" smtClean="0"/>
              <a:t>Zebley</a:t>
            </a:r>
            <a:endParaRPr lang="en-US" i="1" dirty="0" smtClean="0"/>
          </a:p>
          <a:p>
            <a:pPr lvl="1"/>
            <a:r>
              <a:rPr lang="en-US" i="1" dirty="0" err="1" smtClean="0"/>
              <a:t>Keffeler</a:t>
            </a:r>
            <a:endParaRPr lang="en-US" i="1" dirty="0" smtClean="0"/>
          </a:p>
          <a:p>
            <a:pPr lvl="1"/>
            <a:r>
              <a:rPr lang="en-US" dirty="0" smtClean="0"/>
              <a:t>IDEA: </a:t>
            </a:r>
            <a:r>
              <a:rPr lang="en-US" i="1" dirty="0" err="1" smtClean="0"/>
              <a:t>Oberti</a:t>
            </a:r>
            <a:r>
              <a:rPr lang="en-US" i="1" dirty="0" smtClean="0"/>
              <a:t>, Cedar Rapids, Schaffer, Arlington Central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7009</TotalTime>
  <Words>152</Words>
  <Application>Microsoft Office PowerPoint</Application>
  <PresentationFormat>On-screen Show (4:3)</PresentationFormat>
  <Paragraphs>56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2008 CAI Template</vt:lpstr>
      <vt:lpstr>Child Rights &amp; Remedies Fall 2012</vt:lpstr>
      <vt:lpstr>Review of Class #25</vt:lpstr>
      <vt:lpstr>Review of First Half of Course</vt:lpstr>
      <vt:lpstr>Review of First Half of Course</vt:lpstr>
      <vt:lpstr>Review of First Half of Course</vt:lpstr>
      <vt:lpstr>Review of First Half of Course</vt:lpstr>
      <vt:lpstr>Review of First Half of Course</vt:lpstr>
      <vt:lpstr>Review of First Half of Course</vt:lpstr>
      <vt:lpstr>Review of First Half of Class 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288</cp:revision>
  <dcterms:created xsi:type="dcterms:W3CDTF">2008-06-02T17:43:36Z</dcterms:created>
  <dcterms:modified xsi:type="dcterms:W3CDTF">2012-08-18T06:43:03Z</dcterms:modified>
</cp:coreProperties>
</file>