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13" r:id="rId3"/>
    <p:sldId id="314" r:id="rId4"/>
    <p:sldId id="315" r:id="rId5"/>
    <p:sldId id="306" r:id="rId6"/>
    <p:sldId id="312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25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Class 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Hague Convention on </a:t>
            </a:r>
            <a:r>
              <a:rPr lang="en-US" dirty="0" err="1" smtClean="0"/>
              <a:t>Intercountry</a:t>
            </a:r>
            <a:r>
              <a:rPr lang="en-US" dirty="0" smtClean="0"/>
              <a:t> Adoption</a:t>
            </a:r>
          </a:p>
          <a:p>
            <a:endParaRPr lang="en-US" dirty="0" smtClean="0"/>
          </a:p>
          <a:p>
            <a:r>
              <a:rPr lang="en-US" dirty="0" smtClean="0"/>
              <a:t>Eighth Amendment  “Cruel and Unusual”</a:t>
            </a:r>
          </a:p>
          <a:p>
            <a:pPr lvl="2"/>
            <a:r>
              <a:rPr lang="en-US" b="1" i="1" dirty="0" smtClean="0"/>
              <a:t>Roper</a:t>
            </a:r>
            <a:r>
              <a:rPr lang="en-US" b="1" dirty="0" smtClean="0"/>
              <a:t> </a:t>
            </a:r>
            <a:r>
              <a:rPr lang="en-US" dirty="0" smtClean="0"/>
              <a:t>U.S. (2005)</a:t>
            </a:r>
          </a:p>
          <a:p>
            <a:pPr lvl="2"/>
            <a:r>
              <a:rPr lang="en-US" b="1" i="1" dirty="0" smtClean="0"/>
              <a:t>Graham</a:t>
            </a:r>
            <a:r>
              <a:rPr lang="en-US" dirty="0" smtClean="0"/>
              <a:t> U.S. (2010)</a:t>
            </a:r>
          </a:p>
          <a:p>
            <a:pPr>
              <a:buNone/>
            </a:pPr>
            <a:endParaRPr lang="en-US" sz="2800" dirty="0" smtClean="0"/>
          </a:p>
          <a:p>
            <a:endParaRPr lang="en-US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Class 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Common Law Influence</a:t>
            </a:r>
            <a:r>
              <a:rPr lang="en-US" dirty="0" smtClean="0"/>
              <a:t>: </a:t>
            </a:r>
          </a:p>
          <a:p>
            <a:pPr lvl="2">
              <a:buNone/>
            </a:pPr>
            <a:r>
              <a:rPr lang="en-US" sz="3600" i="1" dirty="0" smtClean="0"/>
              <a:t>Sosa </a:t>
            </a:r>
            <a:r>
              <a:rPr lang="en-US" sz="2800" dirty="0" smtClean="0"/>
              <a:t>U.S. (2004)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Law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Alien Torts Act Effects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i="1" dirty="0" err="1" smtClean="0"/>
              <a:t>Abdullahi</a:t>
            </a:r>
            <a:r>
              <a:rPr lang="en-US" b="1" i="1" dirty="0" smtClean="0"/>
              <a:t> </a:t>
            </a:r>
            <a:r>
              <a:rPr lang="en-US" b="1" i="1" dirty="0" err="1" smtClean="0"/>
              <a:t>v.Pfizer</a:t>
            </a:r>
            <a:r>
              <a:rPr lang="en-US" b="1" i="1" dirty="0" smtClean="0"/>
              <a:t> </a:t>
            </a:r>
          </a:p>
          <a:p>
            <a:pPr>
              <a:buNone/>
            </a:pPr>
            <a:r>
              <a:rPr lang="es-ES" dirty="0" smtClean="0"/>
              <a:t>			(DC </a:t>
            </a:r>
            <a:r>
              <a:rPr lang="es-ES" dirty="0" err="1" smtClean="0"/>
              <a:t>Cir</a:t>
            </a:r>
            <a:r>
              <a:rPr lang="es-ES" dirty="0" smtClean="0"/>
              <a:t>. 2009)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Five Cases Interpreting “Law of Nations” Child Impact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What is the “Law of Nations”?</a:t>
            </a:r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Context of Most Discussion: Removal of Parents</a:t>
            </a:r>
          </a:p>
          <a:p>
            <a:pPr marL="514350" indent="-514350">
              <a:spcAft>
                <a:spcPts val="1200"/>
              </a:spcAft>
              <a:buNone/>
            </a:pPr>
            <a:r>
              <a:rPr lang="en-US" dirty="0" smtClean="0"/>
              <a:t>	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International Child Rights Standards and Legal Consequences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Complications:</a:t>
            </a:r>
          </a:p>
          <a:p>
            <a:pPr lvl="1"/>
            <a:r>
              <a:rPr lang="en-US" dirty="0" smtClean="0"/>
              <a:t>Signed?  Ratified?</a:t>
            </a:r>
          </a:p>
          <a:p>
            <a:pPr lvl="1"/>
            <a:r>
              <a:rPr lang="en-US" dirty="0" smtClean="0"/>
              <a:t>Self-executing?</a:t>
            </a:r>
          </a:p>
          <a:p>
            <a:pPr lvl="1"/>
            <a:r>
              <a:rPr lang="en-US" dirty="0" smtClean="0"/>
              <a:t>“Law of Nations” Status?</a:t>
            </a:r>
          </a:p>
          <a:p>
            <a:pPr lvl="1"/>
            <a:r>
              <a:rPr lang="en-US" dirty="0" smtClean="0"/>
              <a:t>Enforcement Against State or Private Party?</a:t>
            </a:r>
          </a:p>
          <a:p>
            <a:pPr lvl="1"/>
            <a:r>
              <a:rPr lang="en-US" dirty="0" smtClean="0"/>
              <a:t>Jurisdiction?    Domestic Counterpart?</a:t>
            </a:r>
          </a:p>
          <a:p>
            <a:pPr lvl="1"/>
            <a:r>
              <a:rPr lang="en-US" dirty="0" smtClean="0"/>
              <a:t> Independent Adjudication?  Sanctions?</a:t>
            </a:r>
          </a:p>
          <a:p>
            <a:pPr lvl="1"/>
            <a:r>
              <a:rPr lang="en-US" dirty="0" smtClean="0"/>
              <a:t> Dependence on Domestic Influence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7012</TotalTime>
  <Words>133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 of Class 24</vt:lpstr>
      <vt:lpstr>Review of Class 24</vt:lpstr>
      <vt:lpstr>International Law Influence</vt:lpstr>
      <vt:lpstr>Five Cases Interpreting “Law of Nations” Child Impact </vt:lpstr>
      <vt:lpstr>International Child Rights Standards and Legal Consequences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288</cp:revision>
  <dcterms:created xsi:type="dcterms:W3CDTF">2008-06-02T17:43:36Z</dcterms:created>
  <dcterms:modified xsi:type="dcterms:W3CDTF">2012-08-18T06:42:32Z</dcterms:modified>
</cp:coreProperties>
</file>