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1" r:id="rId2"/>
    <p:sldId id="306" r:id="rId3"/>
    <p:sldId id="314" r:id="rId4"/>
    <p:sldId id="315" r:id="rId5"/>
    <p:sldId id="316" r:id="rId6"/>
    <p:sldId id="317" r:id="rId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smtClean="0"/>
              <a:t>Fall </a:t>
            </a:r>
            <a:r>
              <a:rPr lang="en-US" sz="200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dirty="0" smtClean="0"/>
              <a:t>Class 24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Review of Class # 23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None/>
            </a:pPr>
            <a:r>
              <a:rPr lang="en-US" dirty="0" smtClean="0"/>
              <a:t>	</a:t>
            </a:r>
            <a:r>
              <a:rPr lang="en-US" b="1" dirty="0" smtClean="0"/>
              <a:t>Legacy Issues</a:t>
            </a:r>
          </a:p>
          <a:p>
            <a:pPr marL="514350" indent="-514350">
              <a:spcAft>
                <a:spcPts val="1800"/>
              </a:spcAft>
              <a:buNone/>
            </a:pPr>
            <a:r>
              <a:rPr lang="en-US" b="1" dirty="0" smtClean="0"/>
              <a:t>	The UN Convention on the Rights of the Child</a:t>
            </a:r>
          </a:p>
          <a:p>
            <a:pPr marL="514350" indent="-514350">
              <a:spcAft>
                <a:spcPts val="1800"/>
              </a:spcAft>
              <a:buNone/>
            </a:pPr>
            <a:r>
              <a:rPr lang="en-US" b="1" dirty="0" smtClean="0"/>
              <a:t>	The Hague Convention on Abduction</a:t>
            </a:r>
          </a:p>
          <a:p>
            <a:pPr marL="514350" indent="-514350">
              <a:spcAft>
                <a:spcPts val="1800"/>
              </a:spcAft>
              <a:buNone/>
            </a:pPr>
            <a:r>
              <a:rPr lang="en-US" b="1" dirty="0" smtClean="0"/>
              <a:t>		</a:t>
            </a:r>
            <a:r>
              <a:rPr lang="en-US" b="1" i="1" dirty="0" smtClean="0"/>
              <a:t>Abbott v. Abbott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The Hague Convention on </a:t>
            </a:r>
            <a:r>
              <a:rPr lang="en-US" sz="3600" b="1" dirty="0" err="1" smtClean="0"/>
              <a:t>Intercountry</a:t>
            </a:r>
            <a:r>
              <a:rPr lang="en-US" sz="3600" b="1" dirty="0" smtClean="0"/>
              <a:t> Adoption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73563"/>
          </a:xfrm>
        </p:spPr>
        <p:txBody>
          <a:bodyPr/>
          <a:lstStyle/>
          <a:p>
            <a:pPr marL="514350" indent="-514350">
              <a:spcAft>
                <a:spcPts val="3000"/>
              </a:spcAft>
              <a:buFont typeface="Wingdings" pitchFamily="2" charset="2"/>
              <a:buChar char="§"/>
            </a:pPr>
            <a:r>
              <a:rPr lang="en-US" b="1" dirty="0" smtClean="0"/>
              <a:t>The </a:t>
            </a:r>
            <a:r>
              <a:rPr lang="en-US" b="1" i="1" dirty="0" err="1" smtClean="0"/>
              <a:t>Masha</a:t>
            </a:r>
            <a:r>
              <a:rPr lang="en-US" b="1" dirty="0" smtClean="0"/>
              <a:t> Case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U.S. Court Recognition of International Law: 8</a:t>
            </a:r>
            <a:r>
              <a:rPr lang="en-US" sz="3600" b="1" baseline="30000" dirty="0" smtClean="0"/>
              <a:t>th</a:t>
            </a:r>
            <a:r>
              <a:rPr lang="en-US" sz="3600" b="1" dirty="0" smtClean="0"/>
              <a:t> Amendment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73563"/>
          </a:xfrm>
        </p:spPr>
        <p:txBody>
          <a:bodyPr/>
          <a:lstStyle/>
          <a:p>
            <a:pPr marL="514350" indent="-514350">
              <a:spcAft>
                <a:spcPts val="2400"/>
              </a:spcAft>
              <a:buFont typeface="Wingdings" pitchFamily="2" charset="2"/>
              <a:buChar char="§"/>
            </a:pPr>
            <a:r>
              <a:rPr lang="en-US" b="1" i="1" dirty="0" smtClean="0"/>
              <a:t>Roper</a:t>
            </a:r>
            <a:r>
              <a:rPr lang="en-US" i="1" dirty="0" smtClean="0"/>
              <a:t>  </a:t>
            </a:r>
            <a:r>
              <a:rPr lang="en-US" dirty="0" smtClean="0"/>
              <a:t>U.S. (2005)</a:t>
            </a:r>
          </a:p>
          <a:p>
            <a:pPr marL="514350" indent="-514350">
              <a:spcAft>
                <a:spcPts val="2400"/>
              </a:spcAft>
              <a:buFont typeface="Wingdings" pitchFamily="2" charset="2"/>
              <a:buChar char="§"/>
            </a:pPr>
            <a:r>
              <a:rPr lang="en-US" b="1" i="1" dirty="0" smtClean="0"/>
              <a:t>Graham</a:t>
            </a:r>
            <a:r>
              <a:rPr lang="en-US" i="1" dirty="0" smtClean="0"/>
              <a:t>  </a:t>
            </a:r>
            <a:r>
              <a:rPr lang="en-US" dirty="0" smtClean="0"/>
              <a:t>U.S. (2010)</a:t>
            </a:r>
          </a:p>
          <a:p>
            <a:pPr marL="514350" indent="-514350">
              <a:spcAft>
                <a:spcPts val="2400"/>
              </a:spcAft>
              <a:buNone/>
            </a:pPr>
            <a:r>
              <a:rPr lang="en-US" i="1" dirty="0" smtClean="0"/>
              <a:t>		</a:t>
            </a:r>
            <a:r>
              <a:rPr lang="en-US" dirty="0" smtClean="0"/>
              <a:t>The Scalia vs. Ginsburg Approach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International Law Influence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marL="514350" indent="-514350"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 smtClean="0"/>
              <a:t>Common Law Application</a:t>
            </a:r>
          </a:p>
          <a:p>
            <a:pPr>
              <a:buNone/>
            </a:pPr>
            <a:r>
              <a:rPr lang="en-US" b="1" i="1" dirty="0" smtClean="0"/>
              <a:t>		Sosa v. Alvarez-</a:t>
            </a:r>
            <a:r>
              <a:rPr lang="en-US" b="1" i="1" dirty="0" err="1" smtClean="0"/>
              <a:t>Machain</a:t>
            </a:r>
            <a:endParaRPr lang="en-US" b="1" i="1" dirty="0" smtClean="0"/>
          </a:p>
          <a:p>
            <a:pPr lvl="2">
              <a:buNone/>
            </a:pPr>
            <a:r>
              <a:rPr lang="en-US" b="1" dirty="0" smtClean="0"/>
              <a:t>           U.S. (2004)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International Law Influence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 smtClean="0"/>
              <a:t>Alien Torts Act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b="1" i="1" dirty="0" err="1" smtClean="0"/>
              <a:t>Abdullahi</a:t>
            </a:r>
            <a:r>
              <a:rPr lang="en-US" b="1" i="1" dirty="0" smtClean="0"/>
              <a:t> </a:t>
            </a:r>
            <a:r>
              <a:rPr lang="en-US" b="1" i="1" dirty="0" err="1" smtClean="0"/>
              <a:t>v.Pfizer</a:t>
            </a:r>
            <a:r>
              <a:rPr lang="en-US" b="1" i="1" dirty="0" smtClean="0"/>
              <a:t> </a:t>
            </a:r>
          </a:p>
          <a:p>
            <a:pPr>
              <a:buNone/>
            </a:pPr>
            <a:r>
              <a:rPr lang="es-ES" dirty="0" smtClean="0"/>
              <a:t>			(DC </a:t>
            </a:r>
            <a:r>
              <a:rPr lang="es-ES" dirty="0" err="1" smtClean="0"/>
              <a:t>Cir</a:t>
            </a:r>
            <a:r>
              <a:rPr lang="es-ES" dirty="0" smtClean="0"/>
              <a:t>. 2009)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7025</TotalTime>
  <Words>60</Words>
  <Application>Microsoft Office PowerPoint</Application>
  <PresentationFormat>On-screen Show (4:3)</PresentationFormat>
  <Paragraphs>29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2008 CAI Template</vt:lpstr>
      <vt:lpstr>Child Rights &amp; Remedies Fall 2012</vt:lpstr>
      <vt:lpstr>Review of Class # 23</vt:lpstr>
      <vt:lpstr>The Hague Convention on Intercountry Adoption</vt:lpstr>
      <vt:lpstr>U.S. Court Recognition of International Law: 8th Amendment</vt:lpstr>
      <vt:lpstr>International Law Influence</vt:lpstr>
      <vt:lpstr>International Law Influence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287</cp:revision>
  <dcterms:created xsi:type="dcterms:W3CDTF">2008-06-02T17:43:36Z</dcterms:created>
  <dcterms:modified xsi:type="dcterms:W3CDTF">2012-08-18T06:41:56Z</dcterms:modified>
</cp:coreProperties>
</file>