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1" r:id="rId2"/>
    <p:sldId id="306" r:id="rId3"/>
    <p:sldId id="314" r:id="rId4"/>
    <p:sldId id="315" r:id="rId5"/>
    <p:sldId id="316" r:id="rId6"/>
    <p:sldId id="317" r:id="rId7"/>
    <p:sldId id="318" r:id="rId8"/>
    <p:sldId id="319" r:id="rId9"/>
    <p:sldId id="320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smtClean="0"/>
              <a:t>Fall </a:t>
            </a:r>
            <a:r>
              <a:rPr lang="en-US" sz="200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23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22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Children and First Amendment Rights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The Status of Children Internationally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3000"/>
              </a:spcAft>
              <a:buFont typeface="Wingdings" pitchFamily="2" charset="2"/>
              <a:buChar char="§"/>
            </a:pPr>
            <a:r>
              <a:rPr lang="en-US" b="1" dirty="0" smtClean="0"/>
              <a:t>The U.S. Example: Private Responsibility</a:t>
            </a:r>
          </a:p>
          <a:p>
            <a:pPr marL="514350" indent="-514350">
              <a:spcAft>
                <a:spcPts val="3000"/>
              </a:spcAft>
              <a:buFont typeface="Wingdings" pitchFamily="2" charset="2"/>
              <a:buChar char="§"/>
            </a:pPr>
            <a:r>
              <a:rPr lang="en-US" b="1" dirty="0" smtClean="0"/>
              <a:t>The U.S. Example: Comparative Bilateral Aid</a:t>
            </a:r>
          </a:p>
          <a:p>
            <a:pPr marL="914400" lvl="1" indent="-514350">
              <a:spcAft>
                <a:spcPts val="3000"/>
              </a:spcAft>
              <a:buFont typeface="Wingdings" pitchFamily="2" charset="2"/>
              <a:buChar char="§"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The “Flat World” and Children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b="1" dirty="0" smtClean="0"/>
              <a:t>Trade and Product Endangerment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b="1" dirty="0" smtClean="0"/>
              <a:t>Interdependence and Debt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b="1" dirty="0" smtClean="0"/>
              <a:t>Competition, Markets and Patents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b="1" dirty="0" smtClean="0"/>
              <a:t>Media Competition and Control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b="1" dirty="0" smtClean="0"/>
              <a:t>Democratic Institutions and Child Opportunity to Govern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Legacy Issues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b="1" dirty="0" smtClean="0"/>
              <a:t>International Child-related Cultural Issues and U.S. Leadership</a:t>
            </a:r>
          </a:p>
          <a:p>
            <a:pPr marL="1314450" lvl="2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b="1" dirty="0" smtClean="0"/>
              <a:t>Parental commitment</a:t>
            </a:r>
          </a:p>
          <a:p>
            <a:pPr marL="1314450" lvl="2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b="1" dirty="0" smtClean="0"/>
              <a:t>Pornography and violence</a:t>
            </a:r>
          </a:p>
          <a:p>
            <a:pPr marL="1314450" lvl="2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b="1" dirty="0" smtClean="0"/>
              <a:t>Gambling vs. the Ethic of Production</a:t>
            </a:r>
          </a:p>
          <a:p>
            <a:pPr marL="1314450" lvl="2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b="1" dirty="0" smtClean="0"/>
              <a:t>Marketing and Commercial Crime</a:t>
            </a:r>
          </a:p>
          <a:p>
            <a:pPr marL="1314450" lvl="2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b="1" dirty="0" smtClean="0"/>
              <a:t>Religious Intolerance and “tribalism”</a:t>
            </a:r>
          </a:p>
          <a:p>
            <a:pPr marL="1771650" lvl="3" indent="-514350">
              <a:spcAft>
                <a:spcPts val="1200"/>
              </a:spcAft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Legacy and the Environment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endParaRPr lang="en-US" b="1" dirty="0" smtClean="0"/>
          </a:p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b="1" dirty="0" smtClean="0"/>
              <a:t>Global Warming </a:t>
            </a:r>
          </a:p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b="1" dirty="0" smtClean="0"/>
              <a:t>Preservation of the Earth’s Assets</a:t>
            </a:r>
          </a:p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b="1" dirty="0" smtClean="0"/>
              <a:t>International and Bilateral Environmental Treaties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Recognition of child rights timeline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None/>
            </a:pPr>
            <a:r>
              <a:rPr lang="en-US" b="1" dirty="0" smtClean="0"/>
              <a:t>		Declaration of Human Rights</a:t>
            </a:r>
          </a:p>
          <a:p>
            <a:pPr marL="514350" indent="-514350">
              <a:spcAft>
                <a:spcPts val="1200"/>
              </a:spcAft>
              <a:buNone/>
            </a:pPr>
            <a:r>
              <a:rPr lang="en-US" b="1" dirty="0" smtClean="0"/>
              <a:t>		International Covenant on Political 	and Civil Rights</a:t>
            </a:r>
          </a:p>
          <a:p>
            <a:pPr marL="514350" indent="-514350">
              <a:spcAft>
                <a:spcPts val="1200"/>
              </a:spcAft>
              <a:buNone/>
            </a:pPr>
            <a:r>
              <a:rPr lang="en-US" b="1" dirty="0" smtClean="0"/>
              <a:t>		The International Covenant of 	Economic, Social and Cultural    	Rights</a:t>
            </a:r>
          </a:p>
          <a:p>
            <a:pPr marL="514350" indent="-514350">
              <a:spcAft>
                <a:spcPts val="1200"/>
              </a:spcAft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The UN Convention on the Rights of the Child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endParaRPr lang="en-US" b="1" dirty="0" smtClean="0"/>
          </a:p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b="1" dirty="0" smtClean="0"/>
              <a:t>Addenda to the Convention</a:t>
            </a:r>
          </a:p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endParaRPr lang="en-US" b="1" dirty="0" smtClean="0"/>
          </a:p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b="1" dirty="0" smtClean="0"/>
              <a:t>International Distribution of Pornography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The Hague Convention on Abduction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b="1" i="1" dirty="0" smtClean="0"/>
              <a:t>Abbott v. Abbott  </a:t>
            </a:r>
            <a:r>
              <a:rPr lang="en-US" sz="2800" b="1" dirty="0" smtClean="0"/>
              <a:t>U.S. (2010)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7001</TotalTime>
  <Words>159</Words>
  <Application>Microsoft Office PowerPoint</Application>
  <PresentationFormat>On-screen Show (4:3)</PresentationFormat>
  <Paragraphs>48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2008 CAI Template</vt:lpstr>
      <vt:lpstr>Child Rights &amp; Remedies Fall 2012</vt:lpstr>
      <vt:lpstr>Review of Class # 22</vt:lpstr>
      <vt:lpstr>The Status of Children Internationally </vt:lpstr>
      <vt:lpstr>The “Flat World” and Children</vt:lpstr>
      <vt:lpstr>Legacy Issues</vt:lpstr>
      <vt:lpstr>Legacy and the Environment</vt:lpstr>
      <vt:lpstr>Recognition of child rights timeline</vt:lpstr>
      <vt:lpstr>The UN Convention on the Rights of the Child</vt:lpstr>
      <vt:lpstr>The Hague Convention on Abduction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284</cp:revision>
  <dcterms:created xsi:type="dcterms:W3CDTF">2008-06-02T17:43:36Z</dcterms:created>
  <dcterms:modified xsi:type="dcterms:W3CDTF">2012-08-18T06:40:24Z</dcterms:modified>
</cp:coreProperties>
</file>