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1" r:id="rId2"/>
    <p:sldId id="306" r:id="rId3"/>
    <p:sldId id="314" r:id="rId4"/>
    <p:sldId id="315" r:id="rId5"/>
    <p:sldId id="316" r:id="rId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22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21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Child Rights to Property, Contract, and Tort Recovery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Civil Liberties – Free Speech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3000"/>
              </a:spcAft>
              <a:buNone/>
            </a:pPr>
            <a:r>
              <a:rPr lang="en-US" dirty="0" smtClean="0"/>
              <a:t>  	</a:t>
            </a:r>
            <a:r>
              <a:rPr lang="en-US" i="1" dirty="0" smtClean="0"/>
              <a:t>Tinker v. Des Moines Independent Community School District</a:t>
            </a:r>
            <a:br>
              <a:rPr lang="en-US" i="1" dirty="0" smtClean="0"/>
            </a:br>
            <a:r>
              <a:rPr lang="en-US" sz="2000" dirty="0" smtClean="0"/>
              <a:t> U.S. (1969)</a:t>
            </a:r>
          </a:p>
          <a:p>
            <a:pPr marL="514350" indent="-514350">
              <a:spcAft>
                <a:spcPts val="3000"/>
              </a:spcAft>
              <a:buNone/>
            </a:pPr>
            <a:r>
              <a:rPr lang="en-US" i="1" dirty="0" smtClean="0"/>
              <a:t>	Hazelwood School District v. </a:t>
            </a:r>
            <a:r>
              <a:rPr lang="en-US" i="1" dirty="0" err="1" smtClean="0"/>
              <a:t>Kuhlmeier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000" dirty="0" smtClean="0"/>
              <a:t> U.S.  (1988)</a:t>
            </a:r>
          </a:p>
          <a:p>
            <a:pPr marL="514350" indent="-514350">
              <a:spcAft>
                <a:spcPts val="3000"/>
              </a:spcAft>
              <a:buNone/>
            </a:pPr>
            <a:r>
              <a:rPr lang="en-US" sz="2000" dirty="0" smtClean="0"/>
              <a:t>	</a:t>
            </a:r>
            <a:r>
              <a:rPr lang="en-US" i="1" dirty="0" smtClean="0"/>
              <a:t>Morse v. Frederick  </a:t>
            </a:r>
            <a:r>
              <a:rPr lang="en-US" sz="2000" dirty="0" smtClean="0"/>
              <a:t>U.S. (2007)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Civil Liberties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None/>
            </a:pPr>
            <a:r>
              <a:rPr lang="en-US" dirty="0" smtClean="0"/>
              <a:t>Religion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Wisconsin v. Yoder </a:t>
            </a:r>
            <a:r>
              <a:rPr lang="en-US" sz="2000" dirty="0" smtClean="0"/>
              <a:t>406 U.S. 205 (1972)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Board of Ed. of the Westside Community Schools v. </a:t>
            </a:r>
            <a:r>
              <a:rPr lang="en-US" i="1" dirty="0" err="1" smtClean="0"/>
              <a:t>Mergens</a:t>
            </a:r>
            <a:r>
              <a:rPr lang="en-US" i="1" dirty="0" smtClean="0"/>
              <a:t> </a:t>
            </a:r>
            <a:r>
              <a:rPr lang="en-US" sz="2000" dirty="0" smtClean="0"/>
              <a:t> U.S. (1990)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Civil Liberties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200"/>
              </a:spcAft>
              <a:buNone/>
            </a:pPr>
            <a:r>
              <a:rPr lang="en-US" dirty="0" smtClean="0"/>
              <a:t>Religion</a:t>
            </a:r>
          </a:p>
          <a:p>
            <a:pPr marL="514350" indent="-514350">
              <a:spcAft>
                <a:spcPts val="1200"/>
              </a:spcAft>
              <a:buNone/>
            </a:pPr>
            <a:r>
              <a:rPr lang="en-US" i="1" dirty="0" smtClean="0"/>
              <a:t>	</a:t>
            </a:r>
            <a:r>
              <a:rPr lang="en-US" i="1" dirty="0" err="1" smtClean="0"/>
              <a:t>Zobrest</a:t>
            </a:r>
            <a:r>
              <a:rPr lang="en-US" i="1" dirty="0" smtClean="0"/>
              <a:t> v. Catalina Foothills School District </a:t>
            </a:r>
            <a:r>
              <a:rPr lang="en-US" sz="2000" dirty="0" smtClean="0"/>
              <a:t> U.S. (1993)</a:t>
            </a:r>
          </a:p>
          <a:p>
            <a:pPr marL="514350" indent="-514350">
              <a:spcAft>
                <a:spcPts val="1200"/>
              </a:spcAft>
              <a:buNone/>
            </a:pPr>
            <a:endParaRPr lang="en-US" dirty="0" smtClean="0"/>
          </a:p>
          <a:p>
            <a:pPr marL="514350" indent="-514350">
              <a:spcAft>
                <a:spcPts val="1200"/>
              </a:spcAft>
              <a:buNone/>
            </a:pPr>
            <a:r>
              <a:rPr lang="en-US" i="1" smtClean="0"/>
              <a:t>	Zelman </a:t>
            </a:r>
            <a:r>
              <a:rPr lang="en-US" i="1" dirty="0" smtClean="0"/>
              <a:t>v. Simmons-Harris </a:t>
            </a:r>
            <a:br>
              <a:rPr lang="en-US" i="1" dirty="0" smtClean="0"/>
            </a:br>
            <a:r>
              <a:rPr lang="en-US" sz="2000" i="1" dirty="0" smtClean="0"/>
              <a:t>536 U.S. 639 (2002)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6983</TotalTime>
  <Words>66</Words>
  <Application>Microsoft Office PowerPoint</Application>
  <PresentationFormat>On-screen Show (4:3)</PresentationFormat>
  <Paragraphs>25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2008 CAI Template</vt:lpstr>
      <vt:lpstr>Child Rights &amp; Remedies Fall 2012</vt:lpstr>
      <vt:lpstr>Review of Class # 21</vt:lpstr>
      <vt:lpstr>Civil Liberties – Free Speech</vt:lpstr>
      <vt:lpstr>Civil Liberties</vt:lpstr>
      <vt:lpstr>Civil Liberties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282</cp:revision>
  <dcterms:created xsi:type="dcterms:W3CDTF">2008-06-02T17:43:36Z</dcterms:created>
  <dcterms:modified xsi:type="dcterms:W3CDTF">2012-08-18T06:34:45Z</dcterms:modified>
</cp:coreProperties>
</file>