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1" r:id="rId2"/>
    <p:sldId id="306" r:id="rId3"/>
    <p:sldId id="314" r:id="rId4"/>
    <p:sldId id="315" r:id="rId5"/>
    <p:sldId id="316" r:id="rId6"/>
    <p:sldId id="317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</a:t>
            </a:r>
            <a:r>
              <a:rPr lang="en-US" sz="2000" dirty="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Class 21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Review of Class # 21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Dads and Obligations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Rights to Property, Contract, </a:t>
            </a:r>
            <a:br>
              <a:rPr lang="en-US" sz="3600" b="1" dirty="0" smtClean="0"/>
            </a:br>
            <a:r>
              <a:rPr lang="en-US" sz="3600" b="1" dirty="0" smtClean="0"/>
              <a:t>Tort Recovery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3000"/>
              </a:spcAft>
              <a:buNone/>
            </a:pPr>
            <a:r>
              <a:rPr lang="en-US" sz="2000" dirty="0" smtClean="0"/>
              <a:t>  </a:t>
            </a:r>
          </a:p>
          <a:p>
            <a:pPr marL="514350" indent="-514350">
              <a:spcAft>
                <a:spcPts val="3000"/>
              </a:spcAft>
              <a:buNone/>
            </a:pPr>
            <a:endParaRPr lang="en-US" sz="2000" dirty="0" smtClean="0"/>
          </a:p>
          <a:p>
            <a:pPr marL="514350" indent="-514350">
              <a:spcAft>
                <a:spcPts val="3000"/>
              </a:spcAft>
              <a:buNone/>
            </a:pPr>
            <a:r>
              <a:rPr lang="en-US" sz="2000" dirty="0" smtClean="0"/>
              <a:t>Implications of Immaturity vs. Adult Status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Children as a Suspect Class?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800"/>
              </a:spcAft>
              <a:buNone/>
            </a:pPr>
            <a:endParaRPr lang="en-US" sz="2000" dirty="0" smtClean="0"/>
          </a:p>
          <a:p>
            <a:pPr marL="514350" indent="-514350">
              <a:spcAft>
                <a:spcPts val="1800"/>
              </a:spcAft>
              <a:buNone/>
            </a:pPr>
            <a:r>
              <a:rPr lang="en-US" sz="2400" dirty="0" smtClean="0"/>
              <a:t>Minority Children?  Religious Groupings?  Gender?   Sexual Preference?   Disability?   Impoverishment?</a:t>
            </a:r>
          </a:p>
          <a:p>
            <a:pPr marL="514350" indent="-514350">
              <a:spcAft>
                <a:spcPts val="1800"/>
              </a:spcAft>
              <a:buNone/>
            </a:pPr>
            <a:r>
              <a:rPr lang="en-US" sz="2400" dirty="0" smtClean="0"/>
              <a:t>“Illegitimate” Children (Born Outside of Marriage)</a:t>
            </a:r>
          </a:p>
          <a:p>
            <a:pPr marL="514350" indent="-514350">
              <a:spcAft>
                <a:spcPts val="1800"/>
              </a:spcAft>
              <a:buNone/>
            </a:pPr>
            <a:r>
              <a:rPr lang="en-US" sz="2400" dirty="0" smtClean="0"/>
              <a:t>	</a:t>
            </a:r>
            <a:r>
              <a:rPr lang="en-US" sz="2400" i="1" dirty="0" smtClean="0"/>
              <a:t>Levy v. Louisiana    </a:t>
            </a:r>
            <a:r>
              <a:rPr lang="en-US" sz="2400" dirty="0" smtClean="0"/>
              <a:t>U.S.  (1968)</a:t>
            </a:r>
          </a:p>
          <a:p>
            <a:pPr marL="514350" indent="-514350">
              <a:spcAft>
                <a:spcPts val="1800"/>
              </a:spcAft>
              <a:buNone/>
            </a:pPr>
            <a:r>
              <a:rPr lang="en-US" sz="2400" dirty="0" smtClean="0"/>
              <a:t>	</a:t>
            </a:r>
            <a:r>
              <a:rPr lang="en-US" sz="2400" i="1" dirty="0" smtClean="0"/>
              <a:t>Mathews v. Lucas  </a:t>
            </a:r>
            <a:r>
              <a:rPr lang="en-US" sz="2400" dirty="0" smtClean="0"/>
              <a:t>U.S.  (1976)</a:t>
            </a:r>
          </a:p>
          <a:p>
            <a:pPr marL="514350" indent="-514350">
              <a:spcAft>
                <a:spcPts val="1800"/>
              </a:spcAft>
              <a:buNone/>
            </a:pPr>
            <a:r>
              <a:rPr lang="en-US" sz="2000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Tort Rights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200"/>
              </a:spcAft>
              <a:buNone/>
            </a:pPr>
            <a:endParaRPr lang="en-US" sz="2000" dirty="0" smtClean="0"/>
          </a:p>
          <a:p>
            <a:pPr marL="514350" indent="-514350">
              <a:spcAft>
                <a:spcPts val="1200"/>
              </a:spcAft>
              <a:buNone/>
            </a:pPr>
            <a:r>
              <a:rPr lang="en-US" sz="2400" dirty="0" smtClean="0"/>
              <a:t>The Attractive Nuisance</a:t>
            </a:r>
          </a:p>
          <a:p>
            <a:pPr marL="514350" indent="-514350">
              <a:spcAft>
                <a:spcPts val="1200"/>
              </a:spcAft>
              <a:buNone/>
            </a:pPr>
            <a:r>
              <a:rPr lang="en-US" sz="2400" dirty="0" smtClean="0"/>
              <a:t>	</a:t>
            </a:r>
            <a:r>
              <a:rPr lang="en-US" sz="2400" i="1" dirty="0" smtClean="0"/>
              <a:t>Corson v. </a:t>
            </a:r>
            <a:r>
              <a:rPr lang="en-US" sz="2400" i="1" dirty="0" err="1" smtClean="0"/>
              <a:t>Kosinski</a:t>
            </a:r>
            <a:r>
              <a:rPr lang="en-US" sz="2400" i="1" dirty="0" smtClean="0"/>
              <a:t>  </a:t>
            </a:r>
            <a:r>
              <a:rPr lang="en-US" sz="2400" dirty="0" smtClean="0"/>
              <a:t>(7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cir. 1993)</a:t>
            </a:r>
          </a:p>
          <a:p>
            <a:pPr marL="514350" indent="-514350">
              <a:spcAft>
                <a:spcPts val="1200"/>
              </a:spcAft>
              <a:buNone/>
            </a:pPr>
            <a:endParaRPr lang="en-US" sz="2400" dirty="0" smtClean="0"/>
          </a:p>
          <a:p>
            <a:pPr marL="514350" indent="-514350">
              <a:spcAft>
                <a:spcPts val="1200"/>
              </a:spcAft>
              <a:buNone/>
            </a:pPr>
            <a:r>
              <a:rPr lang="en-US" sz="2400" dirty="0" smtClean="0"/>
              <a:t>Liability of the state for failure to protect</a:t>
            </a:r>
          </a:p>
          <a:p>
            <a:pPr marL="514350" indent="-514350">
              <a:spcAft>
                <a:spcPts val="1200"/>
              </a:spcAft>
              <a:buNone/>
            </a:pPr>
            <a:r>
              <a:rPr lang="en-US" sz="2400" dirty="0" smtClean="0"/>
              <a:t>	</a:t>
            </a:r>
            <a:r>
              <a:rPr lang="en-US" sz="2400" i="1" dirty="0" err="1" smtClean="0"/>
              <a:t>DeShaney</a:t>
            </a:r>
            <a:r>
              <a:rPr lang="en-US" sz="2400" i="1" dirty="0" smtClean="0"/>
              <a:t> v. Winnebago County   </a:t>
            </a:r>
            <a:r>
              <a:rPr lang="en-US" sz="2400" dirty="0" smtClean="0"/>
              <a:t>U.S. (1989)</a:t>
            </a:r>
          </a:p>
          <a:p>
            <a:pPr marL="514350" indent="-514350">
              <a:spcAft>
                <a:spcPts val="1200"/>
              </a:spcAft>
              <a:buNone/>
            </a:pPr>
            <a:r>
              <a:rPr lang="en-US" sz="2400" dirty="0" smtClean="0"/>
              <a:t>			ouch!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Tort Rights and Federal Immunity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3600" b="1" i="1" dirty="0" smtClean="0"/>
              <a:t>Miller v. </a:t>
            </a:r>
            <a:r>
              <a:rPr lang="en-US" sz="3600" b="1" i="1" dirty="0" err="1" smtClean="0"/>
              <a:t>Grammie</a:t>
            </a:r>
            <a:r>
              <a:rPr lang="en-US" sz="3600" b="1" i="1" smtClean="0"/>
              <a:t> </a:t>
            </a:r>
            <a:r>
              <a:rPr lang="en-US" smtClean="0"/>
              <a:t>(9</a:t>
            </a:r>
            <a:r>
              <a:rPr lang="en-US" baseline="30000" smtClean="0"/>
              <a:t>th</a:t>
            </a:r>
            <a:r>
              <a:rPr lang="en-US" smtClean="0"/>
              <a:t> Cir., 2003)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6986</TotalTime>
  <Words>75</Words>
  <Application>Microsoft Office PowerPoint</Application>
  <PresentationFormat>On-screen Show (4:3)</PresentationFormat>
  <Paragraphs>35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2008 CAI Template</vt:lpstr>
      <vt:lpstr>Child Rights &amp; Remedies Fall 2012</vt:lpstr>
      <vt:lpstr>Review of Class # 21</vt:lpstr>
      <vt:lpstr>Rights to Property, Contract,  Tort Recovery</vt:lpstr>
      <vt:lpstr>Children as a Suspect Class?</vt:lpstr>
      <vt:lpstr>Tort Rights</vt:lpstr>
      <vt:lpstr>Tort Rights and Federal Immunity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282</cp:revision>
  <dcterms:created xsi:type="dcterms:W3CDTF">2008-06-02T17:43:36Z</dcterms:created>
  <dcterms:modified xsi:type="dcterms:W3CDTF">2012-08-18T06:34:08Z</dcterms:modified>
</cp:coreProperties>
</file>