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1" r:id="rId2"/>
    <p:sldId id="306" r:id="rId3"/>
    <p:sldId id="314" r:id="rId4"/>
    <p:sldId id="319" r:id="rId5"/>
    <p:sldId id="315" r:id="rId6"/>
    <p:sldId id="316" r:id="rId7"/>
    <p:sldId id="317" r:id="rId8"/>
    <p:sldId id="318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20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19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Status of “Dad”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Paternal Assertion</a:t>
            </a:r>
            <a:br>
              <a:rPr lang="en-US" sz="3600" b="1" dirty="0" smtClean="0"/>
            </a:br>
            <a:r>
              <a:rPr lang="en-US" sz="3600" b="1" dirty="0" smtClean="0"/>
              <a:t>of Parental Rights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r>
              <a:rPr lang="en-US" dirty="0" smtClean="0"/>
              <a:t>A Variation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Adoption of Kelsey S. [Steven A. v. Rickie M.] </a:t>
            </a:r>
            <a:r>
              <a:rPr lang="en-US" sz="2000" dirty="0" smtClean="0"/>
              <a:t>1 Cal.4th 816 (1992)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i="1" dirty="0" smtClean="0"/>
              <a:t/>
            </a:r>
            <a:br>
              <a:rPr lang="en-US" i="1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Grandparents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/>
              <a:t>Troxel</a:t>
            </a:r>
            <a:r>
              <a:rPr lang="en-US" dirty="0" smtClean="0"/>
              <a:t>   U.S. (2000)</a:t>
            </a:r>
          </a:p>
          <a:p>
            <a:endParaRPr lang="en-US" dirty="0" smtClean="0"/>
          </a:p>
          <a:p>
            <a:r>
              <a:rPr lang="en-US" i="1" dirty="0" smtClean="0"/>
              <a:t>De facto </a:t>
            </a:r>
            <a:r>
              <a:rPr lang="en-US" dirty="0" smtClean="0"/>
              <a:t>Parenthood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Analysis from the Child’s Side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i="1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Webster v. Ryan</a:t>
            </a:r>
            <a:br>
              <a:rPr lang="en-US" i="1" dirty="0" smtClean="0"/>
            </a:br>
            <a:r>
              <a:rPr lang="en-US" sz="2000" dirty="0" smtClean="0"/>
              <a:t> 189 Misc. 2d 86 [729 N.Y.S.2d 315] (2001)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i="1" dirty="0" smtClean="0"/>
              <a:t/>
            </a:r>
            <a:br>
              <a:rPr lang="en-US" i="1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Support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The Facts:  Incidence, Amount. </a:t>
            </a:r>
          </a:p>
          <a:p>
            <a:pPr marL="1314450" lvl="2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Dilemmas:  Visitation Leverage, First $50/Month as an incentive, status of foster kid receipt 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i="1" dirty="0" smtClean="0"/>
              <a:t/>
            </a:r>
            <a:br>
              <a:rPr lang="en-US" i="1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Support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r>
              <a:rPr lang="en-US" dirty="0" smtClean="0"/>
              <a:t>Two different approaches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i="1" dirty="0" smtClean="0"/>
              <a:t>	Alameda v. Kaiser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238 Cal.App.2d 815 (1965)</a:t>
            </a:r>
          </a:p>
          <a:p>
            <a:pPr marL="514350" indent="-514350">
              <a:spcAft>
                <a:spcPts val="1800"/>
              </a:spcAft>
              <a:buNone/>
            </a:pPr>
            <a:r>
              <a:rPr lang="en-US" i="1" dirty="0" smtClean="0"/>
              <a:t>	Parker v. Stage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43 N.Y.2d 128 (1977)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i="1" dirty="0" smtClean="0"/>
              <a:t/>
            </a:r>
            <a:br>
              <a:rPr lang="en-US" i="1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 Support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r>
              <a:rPr lang="en-US" dirty="0" smtClean="0"/>
              <a:t>Child Support Collection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People v. Sorensen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68 Cal.2d 280 (1968)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i="1" dirty="0" smtClean="0"/>
              <a:t/>
            </a:r>
            <a:br>
              <a:rPr lang="en-US" i="1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6886</TotalTime>
  <Words>109</Words>
  <Application>Microsoft Office PowerPoint</Application>
  <PresentationFormat>On-screen Show (4:3)</PresentationFormat>
  <Paragraphs>41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2008 CAI Template</vt:lpstr>
      <vt:lpstr>Child Rights &amp; Remedies Fall 2012</vt:lpstr>
      <vt:lpstr>Review of Class # 19</vt:lpstr>
      <vt:lpstr>Paternal Assertion of Parental Rights</vt:lpstr>
      <vt:lpstr>Status of Grandparents</vt:lpstr>
      <vt:lpstr>Analysis from the Child’s Side</vt:lpstr>
      <vt:lpstr>Child Support</vt:lpstr>
      <vt:lpstr>Child Support</vt:lpstr>
      <vt:lpstr>Child Support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277</cp:revision>
  <dcterms:created xsi:type="dcterms:W3CDTF">2008-06-02T17:43:36Z</dcterms:created>
  <dcterms:modified xsi:type="dcterms:W3CDTF">2012-08-18T06:33:37Z</dcterms:modified>
</cp:coreProperties>
</file>