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1" r:id="rId2"/>
    <p:sldId id="306" r:id="rId3"/>
    <p:sldId id="307" r:id="rId4"/>
    <p:sldId id="312" r:id="rId5"/>
    <p:sldId id="313" r:id="rId6"/>
    <p:sldId id="314" r:id="rId7"/>
    <p:sldId id="315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19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18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Child vs. Adult as Criminal Defendant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Civil Confinement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Rights to Custody, </a:t>
            </a:r>
            <a:br>
              <a:rPr lang="en-US" sz="3600" b="1" dirty="0" smtClean="0"/>
            </a:br>
            <a:r>
              <a:rPr lang="en-US" sz="3600" b="1" dirty="0" smtClean="0"/>
              <a:t>Family Support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What is a “father”? 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Alleged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“Mere” Biological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De Facto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“Kelsey”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Presumed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Uniform Parentage Act </a:t>
            </a:r>
            <a:br>
              <a:rPr lang="en-US" sz="3600" b="1" dirty="0" smtClean="0"/>
            </a:br>
            <a:r>
              <a:rPr lang="en-US" sz="3600" b="1" dirty="0" smtClean="0"/>
              <a:t>and Presumed Father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Two Routes: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Marriage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Accepting into home and ‘holding oneself out’ as father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Paternal Assertion</a:t>
            </a:r>
            <a:br>
              <a:rPr lang="en-US" sz="3600" b="1" dirty="0" smtClean="0"/>
            </a:br>
            <a:r>
              <a:rPr lang="en-US" sz="3600" b="1" dirty="0" smtClean="0"/>
              <a:t>of Parental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Biology vs. Marriage vs. Behavior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Stanley v. Illinois</a:t>
            </a:r>
            <a:br>
              <a:rPr lang="en-US" i="1" dirty="0" smtClean="0"/>
            </a:br>
            <a:r>
              <a:rPr lang="en-US" sz="2000" dirty="0" smtClean="0"/>
              <a:t> 405 U.S. 645 (1972)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Paternal Assertion</a:t>
            </a:r>
            <a:br>
              <a:rPr lang="en-US" sz="3600" b="1" dirty="0" smtClean="0"/>
            </a:br>
            <a:r>
              <a:rPr lang="en-US" sz="3600" b="1" dirty="0" smtClean="0"/>
              <a:t>of Parental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Biology is Opportunity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Lehr v. Robertson </a:t>
            </a:r>
            <a:br>
              <a:rPr lang="en-US" i="1" dirty="0" smtClean="0"/>
            </a:br>
            <a:r>
              <a:rPr lang="en-US" sz="2000" dirty="0" smtClean="0"/>
              <a:t> 463 U.S. 248 (1983)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Paternal Assertion</a:t>
            </a:r>
            <a:br>
              <a:rPr lang="en-US" sz="3600" b="1" dirty="0" smtClean="0"/>
            </a:br>
            <a:r>
              <a:rPr lang="en-US" sz="3600" b="1" dirty="0" smtClean="0"/>
              <a:t>of Parental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Desperate Housewives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Michael H. v. Gerald D. </a:t>
            </a:r>
            <a:br>
              <a:rPr lang="en-US" i="1" dirty="0" smtClean="0"/>
            </a:br>
            <a:r>
              <a:rPr lang="en-US" sz="2000" dirty="0" smtClean="0"/>
              <a:t> 491 U.S. </a:t>
            </a:r>
            <a:r>
              <a:rPr lang="en-US" sz="2000" smtClean="0"/>
              <a:t>110 (1989)</a:t>
            </a:r>
            <a:endParaRPr lang="en-US" sz="2000" dirty="0" smtClean="0"/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6834</TotalTime>
  <Words>101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2008 CAI Template</vt:lpstr>
      <vt:lpstr>Child Rights &amp; Remedies Fall 2012</vt:lpstr>
      <vt:lpstr>Review of Class # 18</vt:lpstr>
      <vt:lpstr>Child Rights to Custody,  Family Support</vt:lpstr>
      <vt:lpstr>Uniform Parentage Act  and Presumed Father </vt:lpstr>
      <vt:lpstr>Paternal Assertion of Parental Rights</vt:lpstr>
      <vt:lpstr>Paternal Assertion of Parental Rights</vt:lpstr>
      <vt:lpstr>Paternal Assertion of Parental Rights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270</cp:revision>
  <dcterms:created xsi:type="dcterms:W3CDTF">2008-06-02T17:43:36Z</dcterms:created>
  <dcterms:modified xsi:type="dcterms:W3CDTF">2012-08-18T06:32:59Z</dcterms:modified>
</cp:coreProperties>
</file>