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1" r:id="rId2"/>
    <p:sldId id="306" r:id="rId3"/>
    <p:sldId id="315" r:id="rId4"/>
    <p:sldId id="307" r:id="rId5"/>
    <p:sldId id="313" r:id="rId6"/>
    <p:sldId id="316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Fall </a:t>
            </a:r>
            <a:r>
              <a:rPr lang="en-US" sz="2000" dirty="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dirty="0" smtClean="0"/>
              <a:t>Class 15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Review of Class # 14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Review of Foster Care Leading Cases</a:t>
            </a:r>
          </a:p>
          <a:p>
            <a:pPr marL="1314450" lvl="2" indent="-514350">
              <a:spcAft>
                <a:spcPts val="1800"/>
              </a:spcAft>
              <a:buFont typeface="+mj-lt"/>
              <a:buAutoNum type="arabicParenR"/>
            </a:pPr>
            <a:r>
              <a:rPr lang="en-US" i="1" dirty="0" err="1" smtClean="0"/>
              <a:t>Stritzinger</a:t>
            </a:r>
            <a:endParaRPr lang="en-US" i="1" dirty="0" smtClean="0"/>
          </a:p>
          <a:p>
            <a:pPr marL="1314450" lvl="2" indent="-514350">
              <a:spcAft>
                <a:spcPts val="1800"/>
              </a:spcAft>
              <a:buFont typeface="+mj-lt"/>
              <a:buAutoNum type="arabicParenR"/>
            </a:pPr>
            <a:r>
              <a:rPr lang="en-US" i="1" dirty="0" smtClean="0"/>
              <a:t>Lassiter</a:t>
            </a:r>
          </a:p>
          <a:p>
            <a:pPr marL="1314450" lvl="2" indent="-514350">
              <a:spcAft>
                <a:spcPts val="1800"/>
              </a:spcAft>
              <a:buFont typeface="+mj-lt"/>
              <a:buAutoNum type="arabicParenR"/>
            </a:pPr>
            <a:r>
              <a:rPr lang="en-US" i="1" dirty="0" smtClean="0"/>
              <a:t>Kenny A.</a:t>
            </a:r>
          </a:p>
          <a:p>
            <a:pPr marL="1314450" lvl="2" indent="-514350">
              <a:spcAft>
                <a:spcPts val="1800"/>
              </a:spcAft>
              <a:buFont typeface="+mj-lt"/>
              <a:buAutoNum type="arabicParenR"/>
            </a:pPr>
            <a:r>
              <a:rPr lang="en-US" i="1" dirty="0" err="1" smtClean="0"/>
              <a:t>Santosky</a:t>
            </a: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FOSTER PARENT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i="1" dirty="0" smtClean="0"/>
              <a:t>Smith v. Organization of Foster Families for Equality &amp; Reform (OFFER)  </a:t>
            </a:r>
            <a:r>
              <a:rPr lang="en-US" dirty="0" smtClean="0"/>
              <a:t>U.S. (1977)</a:t>
            </a:r>
            <a:br>
              <a:rPr lang="en-US" dirty="0" smtClean="0"/>
            </a:br>
            <a:endParaRPr lang="en-US" sz="2400" dirty="0" smtClean="0"/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Trend toward “De Facto” Parent Recognition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Permanent Placement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endParaRPr lang="en-US" sz="2800" i="1" dirty="0" smtClean="0"/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i="1" dirty="0" smtClean="0"/>
              <a:t>Drummond v. Fulton County Department of Family &amp; Children’s Services</a:t>
            </a:r>
            <a:br>
              <a:rPr lang="en-US" i="1" dirty="0" smtClean="0"/>
            </a:br>
            <a:r>
              <a:rPr lang="en-US" sz="2800" dirty="0" smtClean="0"/>
              <a:t> (5th Cir. 1977)</a:t>
            </a:r>
          </a:p>
          <a:p>
            <a:pPr marL="514350" indent="-514350">
              <a:spcAft>
                <a:spcPts val="1800"/>
              </a:spcAft>
              <a:buNone/>
            </a:pPr>
            <a:r>
              <a:rPr lang="en-US" dirty="0" smtClean="0"/>
              <a:t>		-- Racial equality vs. best interests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Foster Care Reforms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Pew Commission Recommendations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Problems:</a:t>
            </a:r>
          </a:p>
          <a:p>
            <a:pPr marL="914400" lvl="1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en-US" dirty="0" smtClean="0"/>
              <a:t>Prevention  (Unwed/poverty; parenting education, meth addiction)</a:t>
            </a:r>
          </a:p>
          <a:p>
            <a:pPr marL="914400" lvl="1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en-US" dirty="0" smtClean="0"/>
              <a:t>Movement/permanence: Family Foster Care Supply and Adoptions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Foster </a:t>
            </a:r>
            <a:r>
              <a:rPr lang="en-US" smtClean="0"/>
              <a:t>Care Reform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en-US" dirty="0" smtClean="0"/>
              <a:t>Caseloads</a:t>
            </a:r>
          </a:p>
          <a:p>
            <a:pPr marL="914400" lvl="1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en-US" dirty="0" smtClean="0"/>
              <a:t>Transition to Adulthood  </a:t>
            </a:r>
          </a:p>
          <a:p>
            <a:pPr marL="1314450" lvl="2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en-US" dirty="0" smtClean="0"/>
              <a:t>TILP  16 to 18 years of age</a:t>
            </a:r>
          </a:p>
          <a:p>
            <a:pPr marL="1314450" lvl="2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en-US" dirty="0" smtClean="0"/>
              <a:t>THP Plus</a:t>
            </a:r>
          </a:p>
          <a:p>
            <a:pPr marL="1314450" lvl="2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en-US" dirty="0" smtClean="0"/>
              <a:t>Fostering Connections</a:t>
            </a:r>
          </a:p>
          <a:p>
            <a:pPr marL="1314450" lvl="2" indent="-514350">
              <a:spcAft>
                <a:spcPts val="1800"/>
              </a:spcAft>
              <a:buFont typeface="Arial" pitchFamily="34" charset="0"/>
              <a:buChar char="•"/>
            </a:pPr>
            <a:r>
              <a:rPr lang="en-US" dirty="0" smtClean="0"/>
              <a:t>Post Emancipation Trusts  (TLC)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6769</TotalTime>
  <Words>114</Words>
  <Application>Microsoft Office PowerPoint</Application>
  <PresentationFormat>On-screen Show (4:3)</PresentationFormat>
  <Paragraphs>36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2008 CAI Template</vt:lpstr>
      <vt:lpstr>Child Rights &amp; Remedies Fall 2012</vt:lpstr>
      <vt:lpstr>Review of Class # 14</vt:lpstr>
      <vt:lpstr>FOSTER PARENT STATUS</vt:lpstr>
      <vt:lpstr>Permanent Placement</vt:lpstr>
      <vt:lpstr>Foster Care Reforms</vt:lpstr>
      <vt:lpstr>Foster Care Reform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265</cp:revision>
  <dcterms:created xsi:type="dcterms:W3CDTF">2008-06-02T17:43:36Z</dcterms:created>
  <dcterms:modified xsi:type="dcterms:W3CDTF">2012-08-18T06:30:49Z</dcterms:modified>
</cp:coreProperties>
</file>