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1" r:id="rId2"/>
    <p:sldId id="306" r:id="rId3"/>
    <p:sldId id="317" r:id="rId4"/>
    <p:sldId id="316" r:id="rId5"/>
    <p:sldId id="312" r:id="rId6"/>
    <p:sldId id="313" r:id="rId7"/>
    <p:sldId id="314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smtClean="0"/>
              <a:t>Fall </a:t>
            </a:r>
            <a:r>
              <a:rPr lang="en-US" sz="200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14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13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Child Care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Intro to Child Protection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*System Standards and Floors: </a:t>
            </a:r>
            <a:r>
              <a:rPr lang="en-US" i="1" dirty="0" smtClean="0"/>
              <a:t>Wagner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Current System Steps                *Mandated Reporting/E </a:t>
            </a:r>
            <a:r>
              <a:rPr lang="en-US" smtClean="0"/>
              <a:t>Response    *</a:t>
            </a:r>
            <a:r>
              <a:rPr lang="en-US" dirty="0" smtClean="0"/>
              <a:t>Family Maintenance – </a:t>
            </a:r>
            <a:r>
              <a:rPr lang="en-US" dirty="0" err="1" smtClean="0"/>
              <a:t>Reas</a:t>
            </a:r>
            <a:r>
              <a:rPr lang="en-US" dirty="0" smtClean="0"/>
              <a:t> Efforts Not      to Take &amp; Reunification   </a:t>
            </a:r>
          </a:p>
          <a:p>
            <a:pPr marL="514350" indent="-514350">
              <a:spcAft>
                <a:spcPts val="180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Review/Summary of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Judicial Steps</a:t>
            </a:r>
          </a:p>
          <a:p>
            <a:r>
              <a:rPr lang="en-US" dirty="0" smtClean="0"/>
              <a:t> Funding</a:t>
            </a:r>
          </a:p>
          <a:p>
            <a:r>
              <a:rPr lang="en-US" dirty="0" smtClean="0"/>
              <a:t> Placement Options </a:t>
            </a:r>
          </a:p>
          <a:p>
            <a:r>
              <a:rPr lang="en-US" dirty="0" smtClean="0"/>
              <a:t> ILP/New Fostering Connections Statute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and Privilege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Stritzinger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		</a:t>
            </a:r>
            <a:r>
              <a:rPr lang="en-US" dirty="0" smtClean="0"/>
              <a:t>Psychotherapist Privilege vs. Mandate</a:t>
            </a:r>
          </a:p>
          <a:p>
            <a:pPr>
              <a:buNone/>
            </a:pPr>
            <a:r>
              <a:rPr lang="en-US" dirty="0" smtClean="0"/>
              <a:t>				to Report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Right to Counsel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Parents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3200" i="1" dirty="0" smtClean="0"/>
              <a:t>Lassiter v. Dep’t of Social Services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 U.S. (1981)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Right to Counsel?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Children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pl-PL" sz="3200" i="1" dirty="0" smtClean="0"/>
              <a:t>Kenny A. v. Sonny P</a:t>
            </a:r>
            <a:r>
              <a:rPr lang="en-US" sz="3200" i="1" dirty="0" smtClean="0"/>
              <a:t>e</a:t>
            </a:r>
            <a:r>
              <a:rPr lang="pl-PL" sz="3200" i="1" dirty="0" smtClean="0"/>
              <a:t>rdue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pl-PL" sz="2000" dirty="0" smtClean="0"/>
              <a:t>356 F. Supp. 2d 1353 (2005)</a:t>
            </a:r>
            <a:endParaRPr lang="en-US" sz="2000" dirty="0" smtClean="0"/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i="1" dirty="0" smtClean="0"/>
              <a:t>ET v. Ron George   (9</a:t>
            </a:r>
            <a:r>
              <a:rPr lang="en-US" i="1" baseline="30000" dirty="0" smtClean="0"/>
              <a:t>th</a:t>
            </a:r>
            <a:r>
              <a:rPr lang="en-US" i="1" dirty="0" smtClean="0"/>
              <a:t> Circuit – pending)</a:t>
            </a:r>
          </a:p>
          <a:p>
            <a:pPr marL="514350" indent="-514350">
              <a:spcAft>
                <a:spcPts val="1800"/>
              </a:spcAft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Termination of Parental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i="1" dirty="0" smtClean="0"/>
          </a:p>
          <a:p>
            <a:pPr>
              <a:buFont typeface="Wingdings" pitchFamily="2" charset="2"/>
              <a:buChar char="§"/>
            </a:pPr>
            <a:r>
              <a:rPr lang="en-US" i="1" dirty="0" err="1" smtClean="0"/>
              <a:t>Santosky</a:t>
            </a:r>
            <a:r>
              <a:rPr lang="en-US" i="1" dirty="0" smtClean="0"/>
              <a:t> v. Kramer </a:t>
            </a:r>
            <a:r>
              <a:rPr lang="en-US" sz="2000" dirty="0" smtClean="0"/>
              <a:t> </a:t>
            </a:r>
            <a:r>
              <a:rPr lang="en-US" sz="2800" dirty="0" smtClean="0"/>
              <a:t>U.S. (1982)</a:t>
            </a:r>
            <a:endParaRPr lang="en-US" sz="2000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sz="2400" dirty="0" smtClean="0"/>
              <a:t>-- Burden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6794</TotalTime>
  <Words>102</Words>
  <Application>Microsoft Office PowerPoint</Application>
  <PresentationFormat>On-screen Show (4:3)</PresentationFormat>
  <Paragraphs>37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2008 CAI Template</vt:lpstr>
      <vt:lpstr>Child Rights &amp; Remedies Fall 2012</vt:lpstr>
      <vt:lpstr>Review of Class # 13</vt:lpstr>
      <vt:lpstr>Review/Summary of Protection</vt:lpstr>
      <vt:lpstr>Reporting and Privilege</vt:lpstr>
      <vt:lpstr>Right to Counsel</vt:lpstr>
      <vt:lpstr> Right to Counsel? </vt:lpstr>
      <vt:lpstr>Termination of Parental Rights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261</cp:revision>
  <dcterms:created xsi:type="dcterms:W3CDTF">2008-06-02T17:43:36Z</dcterms:created>
  <dcterms:modified xsi:type="dcterms:W3CDTF">2012-08-18T06:30:13Z</dcterms:modified>
</cp:coreProperties>
</file>