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11" r:id="rId2"/>
    <p:sldId id="306" r:id="rId3"/>
    <p:sldId id="307" r:id="rId4"/>
    <p:sldId id="312" r:id="rId5"/>
    <p:sldId id="313" r:id="rId6"/>
    <p:sldId id="315" r:id="rId7"/>
    <p:sldId id="314" r:id="rId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</a:t>
            </a:r>
            <a:r>
              <a:rPr lang="en-US" sz="2000" dirty="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Class 13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Review of Class # 12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sz="2800" dirty="0" smtClean="0"/>
              <a:t>Individuals with Disabilities Education Act (IDEA)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sz="2800" i="1" dirty="0" smtClean="0"/>
              <a:t>Florence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sz="2800" i="1" dirty="0" smtClean="0"/>
              <a:t>Cedar Rapids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sz="2800" i="1" dirty="0" smtClean="0"/>
              <a:t>Schaffer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sz="2800" i="1" dirty="0" smtClean="0"/>
              <a:t> Arlington Central</a:t>
            </a:r>
            <a:endParaRPr lang="en-US" sz="20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Child Care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800" dirty="0" smtClean="0"/>
              <a:t>All Day Child Care (0-5)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800" dirty="0" smtClean="0"/>
              <a:t>Cost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800" dirty="0" smtClean="0"/>
              <a:t>PRA Implications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Child Care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endParaRPr lang="en-US" sz="2400" i="1" dirty="0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800" dirty="0" smtClean="0"/>
              <a:t>After School Care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800" dirty="0" smtClean="0"/>
              <a:t>Federal Head Start &amp; State School Preparation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800" i="1" dirty="0" smtClean="0"/>
              <a:t>Miller v. Carlson </a:t>
            </a:r>
            <a:r>
              <a:rPr lang="en-US" sz="2000" dirty="0" smtClean="0"/>
              <a:t>768 F. Supp. 1331 (N.D. Cal. 1991)</a:t>
            </a:r>
          </a:p>
          <a:p>
            <a:pPr marL="914400" lvl="1" indent="-514350">
              <a:spcAft>
                <a:spcPts val="1800"/>
              </a:spcAft>
              <a:buNone/>
            </a:pPr>
            <a:r>
              <a:rPr lang="en-US" sz="2400" dirty="0" smtClean="0"/>
              <a:t>		--Parent Training Qualification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Introduction to Child Protection</a:t>
            </a:r>
            <a:br>
              <a:rPr lang="en-US" sz="3600" b="1" dirty="0" smtClean="0"/>
            </a:br>
            <a:r>
              <a:rPr lang="en-US" sz="3000" dirty="0" smtClean="0"/>
              <a:t>“Child Welfare System”</a:t>
            </a:r>
            <a:r>
              <a:rPr lang="en-US" sz="3600" i="1" dirty="0" smtClean="0"/>
              <a:t/>
            </a:r>
            <a:br>
              <a:rPr lang="en-US" sz="3600" i="1" dirty="0" smtClean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None/>
            </a:pPr>
            <a:r>
              <a:rPr lang="en-US" sz="2400" dirty="0" smtClean="0"/>
              <a:t>The Basics</a:t>
            </a:r>
          </a:p>
          <a:p>
            <a:pPr marL="914400" lvl="1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000" dirty="0" smtClean="0"/>
              <a:t>Mandated Reporting</a:t>
            </a:r>
          </a:p>
          <a:p>
            <a:pPr marL="914400" lvl="1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000" dirty="0" smtClean="0"/>
              <a:t>Detention</a:t>
            </a:r>
          </a:p>
          <a:p>
            <a:pPr marL="914400" lvl="1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000" dirty="0" smtClean="0"/>
              <a:t>Jurisdiction</a:t>
            </a:r>
          </a:p>
          <a:p>
            <a:pPr marL="914400" lvl="1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000" dirty="0" smtClean="0"/>
              <a:t>Review</a:t>
            </a:r>
          </a:p>
          <a:p>
            <a:pPr marL="914400" lvl="1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000" dirty="0" smtClean="0"/>
              <a:t>Termination of Parental Rights (TPR) Hearing</a:t>
            </a:r>
          </a:p>
          <a:p>
            <a:pPr marL="914400" lvl="1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000" dirty="0" smtClean="0"/>
              <a:t>Permanent Plan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Policy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Federal Floor w/ Federal Money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California Foster Parents Assoc. v. Wagner </a:t>
            </a:r>
            <a:r>
              <a:rPr lang="en-US" dirty="0" smtClean="0"/>
              <a:t>(9</a:t>
            </a:r>
            <a:r>
              <a:rPr lang="en-US" baseline="30000" dirty="0" smtClean="0"/>
              <a:t>th</a:t>
            </a:r>
            <a:r>
              <a:rPr lang="en-US" dirty="0" smtClean="0"/>
              <a:t> Cir., 2010)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CURRENT SYSTEM SEQUENCING: REPORTING CHILD ABUSE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i="1" dirty="0" smtClean="0"/>
          </a:p>
          <a:p>
            <a:endParaRPr lang="en-US" i="1" dirty="0" smtClean="0"/>
          </a:p>
          <a:p>
            <a:r>
              <a:rPr lang="en-US" i="1" dirty="0" smtClean="0"/>
              <a:t>People v. </a:t>
            </a:r>
            <a:r>
              <a:rPr lang="en-US" i="1" dirty="0" err="1" smtClean="0"/>
              <a:t>Stritzinger</a:t>
            </a:r>
            <a:r>
              <a:rPr lang="en-US" dirty="0" smtClean="0"/>
              <a:t>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000" dirty="0" smtClean="0"/>
              <a:t>34 Cal.3d 505 (1983)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5732</TotalTime>
  <Words>112</Words>
  <Application>Microsoft Office PowerPoint</Application>
  <PresentationFormat>On-screen Show (4:3)</PresentationFormat>
  <Paragraphs>43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2008 CAI Template</vt:lpstr>
      <vt:lpstr>Child Rights &amp; Remedies Fall 2012</vt:lpstr>
      <vt:lpstr>Review of Class # 12</vt:lpstr>
      <vt:lpstr>Child Care</vt:lpstr>
      <vt:lpstr>Child Care</vt:lpstr>
      <vt:lpstr> Introduction to Child Protection “Child Welfare System” </vt:lpstr>
      <vt:lpstr>Current Policy Issues</vt:lpstr>
      <vt:lpstr>CURRENT SYSTEM SEQUENCING: REPORTING CHILD ABUSE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253</cp:revision>
  <dcterms:created xsi:type="dcterms:W3CDTF">2008-06-02T17:43:36Z</dcterms:created>
  <dcterms:modified xsi:type="dcterms:W3CDTF">2012-08-18T06:29:38Z</dcterms:modified>
</cp:coreProperties>
</file>