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1" r:id="rId2"/>
    <p:sldId id="306" r:id="rId3"/>
    <p:sldId id="307" r:id="rId4"/>
    <p:sldId id="312" r:id="rId5"/>
    <p:sldId id="315" r:id="rId6"/>
    <p:sldId id="313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12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11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sz="2800" dirty="0" smtClean="0"/>
              <a:t>ADA (Americans with Disabilities Act)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sz="2800" dirty="0" smtClean="0"/>
              <a:t>Supplemental Security Income (SSI)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sz="2800" i="1" dirty="0" smtClean="0"/>
              <a:t>	SSI Eligibility:  Sullivan v. </a:t>
            </a:r>
            <a:r>
              <a:rPr lang="en-US" sz="2800" i="1" dirty="0" err="1" smtClean="0"/>
              <a:t>Zebley</a:t>
            </a:r>
            <a:r>
              <a:rPr lang="en-US" sz="2800" i="1" dirty="0" smtClean="0"/>
              <a:t> </a:t>
            </a:r>
            <a:r>
              <a:rPr lang="en-US" sz="2000" dirty="0" smtClean="0"/>
              <a:t> </a:t>
            </a:r>
            <a:r>
              <a:rPr lang="en-US" sz="2800" dirty="0" smtClean="0"/>
              <a:t>U.S. (1990)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sz="2000" dirty="0" smtClean="0"/>
              <a:t>	</a:t>
            </a:r>
            <a:r>
              <a:rPr lang="en-US" sz="2800" dirty="0" smtClean="0"/>
              <a:t>Foster Kids:  </a:t>
            </a:r>
            <a:r>
              <a:rPr lang="en-US" sz="2800" i="1" dirty="0" err="1" smtClean="0"/>
              <a:t>Keffeler</a:t>
            </a:r>
            <a:r>
              <a:rPr lang="en-US" sz="2800" dirty="0" smtClean="0"/>
              <a:t>  U.S. (2003)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Individuals with Disabilities Education Act (IDEA)</a:t>
            </a:r>
            <a:br>
              <a:rPr lang="en-US" sz="3600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sz="2800" dirty="0" smtClean="0"/>
          </a:p>
          <a:p>
            <a:pPr marL="514350" lvl="1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err="1" smtClean="0"/>
              <a:t>Oberti</a:t>
            </a:r>
            <a:r>
              <a:rPr lang="en-US" i="1" dirty="0" smtClean="0"/>
              <a:t> v. Board of Education of the Borough of Clementon School District  </a:t>
            </a:r>
            <a:r>
              <a:rPr lang="en-US" sz="2000" dirty="0" smtClean="0"/>
              <a:t>(3rd Cir. 1993)</a:t>
            </a:r>
            <a:r>
              <a:rPr lang="en-US" sz="2400" dirty="0" smtClean="0"/>
              <a:t> 			-- mainstreaming 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sz="2800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dirty="0" smtClean="0"/>
              <a:t>IDEA (Cont’d)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514350">
              <a:spcAft>
                <a:spcPts val="1200"/>
              </a:spcAft>
              <a:buFont typeface="Wingdings" pitchFamily="2" charset="2"/>
              <a:buChar char="§"/>
            </a:pPr>
            <a:endParaRPr lang="en-US" i="1" dirty="0" smtClean="0"/>
          </a:p>
          <a:p>
            <a:pPr marL="914400" lvl="1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i="1" dirty="0" smtClean="0"/>
              <a:t>Florence County School District Four v. Carter </a:t>
            </a:r>
            <a:r>
              <a:rPr lang="en-US" dirty="0" smtClean="0"/>
              <a:t>   U.S.  (1993) </a:t>
            </a:r>
          </a:p>
          <a:p>
            <a:pPr marL="914400" lvl="1" indent="-514350">
              <a:spcAft>
                <a:spcPts val="1200"/>
              </a:spcAft>
              <a:buNone/>
            </a:pPr>
            <a:r>
              <a:rPr lang="en-US" dirty="0" smtClean="0"/>
              <a:t>              --   </a:t>
            </a:r>
            <a:r>
              <a:rPr lang="en-US" sz="2000" dirty="0" smtClean="0"/>
              <a:t>Post Hoc $ 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endParaRPr lang="en-US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IDEA (Cont’d)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endParaRPr lang="en-US" i="1" dirty="0" smtClean="0"/>
          </a:p>
          <a:p>
            <a:pPr marL="342900" lvl="1" indent="-342900">
              <a:buFontTx/>
              <a:buChar char="•"/>
            </a:pPr>
            <a:r>
              <a:rPr lang="en-US" i="1" dirty="0" smtClean="0"/>
              <a:t>Cedar Rapids Community School District v. Garret F. </a:t>
            </a:r>
            <a:r>
              <a:rPr lang="en-US" sz="2000" dirty="0" smtClean="0"/>
              <a:t> U.S.  (1999</a:t>
            </a:r>
            <a:r>
              <a:rPr lang="en-US" sz="2400" dirty="0" smtClean="0"/>
              <a:t>) </a:t>
            </a:r>
          </a:p>
          <a:p>
            <a:pPr marL="1657350" lvl="4" indent="-342900">
              <a:buNone/>
            </a:pPr>
            <a:r>
              <a:rPr lang="en-US" sz="2800" dirty="0" smtClean="0"/>
              <a:t>-- </a:t>
            </a:r>
            <a:r>
              <a:rPr lang="en-US" dirty="0" smtClean="0"/>
              <a:t>Ventilator Dependent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lvl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dirty="0" smtClean="0"/>
              <a:t>IDEA (Cont’d)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IDEA “Improvement” Act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i="1" dirty="0" smtClean="0"/>
              <a:t>Schaffer v. Jerry </a:t>
            </a:r>
            <a:r>
              <a:rPr lang="en-US" i="1" dirty="0" err="1" smtClean="0"/>
              <a:t>Weast</a:t>
            </a:r>
            <a:r>
              <a:rPr lang="en-US" i="1" dirty="0" smtClean="0"/>
              <a:t> </a:t>
            </a:r>
            <a:r>
              <a:rPr lang="en-US" sz="2000" dirty="0" smtClean="0"/>
              <a:t> U.S.  (2005)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i="1" dirty="0" smtClean="0"/>
              <a:t>		--</a:t>
            </a:r>
            <a:r>
              <a:rPr lang="en-US" sz="2000" dirty="0" smtClean="0"/>
              <a:t>The Burden of Persuasion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sz="2000" dirty="0" smtClean="0"/>
              <a:t>●	</a:t>
            </a:r>
            <a:r>
              <a:rPr lang="en-US" sz="2400" i="1" dirty="0" smtClean="0"/>
              <a:t>Arlington Central School District v. Murphy  </a:t>
            </a:r>
            <a:r>
              <a:rPr lang="en-US" sz="2000" dirty="0" smtClean="0"/>
              <a:t>U.S. (2006)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sz="2000" dirty="0" smtClean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5743</TotalTime>
  <Words>108</Words>
  <Application>Microsoft Office PowerPoint</Application>
  <PresentationFormat>On-screen Show (4:3)</PresentationFormat>
  <Paragraphs>32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2008 CAI Template</vt:lpstr>
      <vt:lpstr>Child Rights &amp; Remedies Fall 2012</vt:lpstr>
      <vt:lpstr>Review of Class # 11</vt:lpstr>
      <vt:lpstr> Individuals with Disabilities Education Act (IDEA) </vt:lpstr>
      <vt:lpstr>IDEA (Cont’d)</vt:lpstr>
      <vt:lpstr>IDEA (Cont’d)</vt:lpstr>
      <vt:lpstr> IDEA (Cont’d) 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252</cp:revision>
  <dcterms:created xsi:type="dcterms:W3CDTF">2008-06-02T17:43:36Z</dcterms:created>
  <dcterms:modified xsi:type="dcterms:W3CDTF">2012-08-18T06:29:03Z</dcterms:modified>
</cp:coreProperties>
</file>