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14" r:id="rId4"/>
    <p:sldId id="307" r:id="rId5"/>
    <p:sldId id="312" r:id="rId6"/>
    <p:sldId id="313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11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10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Aqua Slide ‘N’ Dive Corp. v. Consumer Product Safety </a:t>
            </a:r>
            <a:r>
              <a:rPr lang="en-US" sz="2800" i="1" dirty="0" err="1" smtClean="0"/>
              <a:t>Comm’n</a:t>
            </a: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Anheuser-Busch, Inc. v. Mayor and City Council of Baltimore City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Lorillard Tobacco Co. v. </a:t>
            </a:r>
            <a:r>
              <a:rPr lang="en-US" sz="2800" i="1" smtClean="0"/>
              <a:t>Reilly</a:t>
            </a: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Health Regulatory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r>
              <a:rPr lang="en-US" i="1" dirty="0" err="1" smtClean="0"/>
              <a:t>Ass’n</a:t>
            </a:r>
            <a:r>
              <a:rPr lang="en-US" i="1" dirty="0" smtClean="0"/>
              <a:t> of American Physicians and Surgeons, Inc. v. FDA </a:t>
            </a:r>
            <a:r>
              <a:rPr lang="en-US" sz="2400" dirty="0" smtClean="0"/>
              <a:t>226 F. Supp.2d 204 (DC Dist. 2002)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Disability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Individuals with Disabilities Education Act (IDEA)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Supplemental Security Income (SSI)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Americans with Disabilities Act (ADA)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SSI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i="1" dirty="0" smtClean="0"/>
              <a:t>Sullivan v. </a:t>
            </a:r>
            <a:r>
              <a:rPr lang="en-US" sz="4000" i="1" dirty="0" err="1" smtClean="0"/>
              <a:t>Zebley</a:t>
            </a:r>
            <a:r>
              <a:rPr lang="en-US" sz="4000" i="1" dirty="0" smtClean="0"/>
              <a:t> </a:t>
            </a:r>
            <a:r>
              <a:rPr lang="en-US" dirty="0" smtClean="0"/>
              <a:t>493 U.S. 521 (1990)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Foster Children &amp; SSI or OASDI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The Underlying Issue of Foster Child</a:t>
            </a:r>
          </a:p>
          <a:p>
            <a:pPr>
              <a:buNone/>
            </a:pPr>
            <a:r>
              <a:rPr lang="en-US" dirty="0" smtClean="0"/>
              <a:t>		Support Obligation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err="1" smtClean="0"/>
              <a:t>Keffeler</a:t>
            </a:r>
            <a:r>
              <a:rPr lang="en-US" dirty="0" smtClean="0"/>
              <a:t>   U.S. 2003  and the state as</a:t>
            </a:r>
          </a:p>
          <a:p>
            <a:pPr>
              <a:buNone/>
            </a:pPr>
            <a:r>
              <a:rPr lang="en-US" dirty="0" smtClean="0"/>
              <a:t>			“representative payee”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CAI’s Study and Related Takings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5703</TotalTime>
  <Words>121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10</vt:lpstr>
      <vt:lpstr>Child Health Regulatory Standards</vt:lpstr>
      <vt:lpstr>Child Disability</vt:lpstr>
      <vt:lpstr>Child SSI Coverage</vt:lpstr>
      <vt:lpstr>Foster Children &amp; SSI or OASDI 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249</cp:revision>
  <dcterms:created xsi:type="dcterms:W3CDTF">2008-06-02T17:43:36Z</dcterms:created>
  <dcterms:modified xsi:type="dcterms:W3CDTF">2012-08-18T06:28:24Z</dcterms:modified>
</cp:coreProperties>
</file>