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1" r:id="rId2"/>
    <p:sldId id="306" r:id="rId3"/>
    <p:sldId id="307" r:id="rId4"/>
    <p:sldId id="308" r:id="rId5"/>
    <p:sldId id="309" r:id="rId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smtClean="0"/>
              <a:t>Class 10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9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smtClean="0"/>
              <a:t>In Re Phillip B.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smtClean="0"/>
              <a:t>Stanton v. Bond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smtClean="0"/>
              <a:t>Fogarty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smtClean="0"/>
              <a:t>Sanchez v. Johnson</a:t>
            </a:r>
          </a:p>
          <a:p>
            <a:pPr marL="514350" indent="-514350" algn="ctr">
              <a:spcAft>
                <a:spcPts val="1800"/>
              </a:spcAft>
              <a:buNone/>
            </a:pPr>
            <a:r>
              <a:rPr lang="en-US" dirty="0" smtClean="0"/>
              <a:t>Private (individual) enforceable right?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Safety Standards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sz="2800" i="1" dirty="0" smtClean="0"/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smtClean="0"/>
              <a:t>Aqua Slide ‘N’ Dive Corp. v. Consumer Product Safety </a:t>
            </a:r>
            <a:r>
              <a:rPr lang="en-US" i="1" dirty="0" err="1" smtClean="0"/>
              <a:t>Comm’n</a:t>
            </a:r>
            <a:r>
              <a:rPr lang="en-US" i="1" dirty="0" smtClean="0"/>
              <a:t> </a:t>
            </a:r>
            <a:r>
              <a:rPr lang="en-US" dirty="0" smtClean="0"/>
              <a:t>(5th Cir. 1978)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/>
              <a:t>Safety Standards </a:t>
            </a:r>
            <a:r>
              <a:rPr lang="en-US" sz="2000" b="1" dirty="0" smtClean="0"/>
              <a:t>(cont’d)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endParaRPr lang="en-US" i="1" dirty="0" smtClean="0"/>
          </a:p>
          <a:p>
            <a:pPr marL="514350" indent="-514350">
              <a:spcAft>
                <a:spcPts val="1800"/>
              </a:spcAft>
              <a:buNone/>
            </a:pPr>
            <a:r>
              <a:rPr lang="en-US" i="1" dirty="0" smtClean="0"/>
              <a:t>2)	Anheuser-Busch, Inc. v. Mayor and City Council of Baltimore City </a:t>
            </a:r>
            <a:r>
              <a:rPr lang="en-US" dirty="0" smtClean="0"/>
              <a:t>(4th Cir. 1996)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/>
              <a:t>Safety Standards </a:t>
            </a:r>
            <a:r>
              <a:rPr lang="en-US" sz="2000" b="1" dirty="0" smtClean="0"/>
              <a:t>(cont’d)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i="1" dirty="0" smtClean="0"/>
          </a:p>
          <a:p>
            <a:pPr marL="514350" indent="-514350">
              <a:spcAft>
                <a:spcPts val="1800"/>
              </a:spcAft>
              <a:buAutoNum type="arabicParenR" startAt="3"/>
            </a:pPr>
            <a:r>
              <a:rPr lang="en-US" i="1" dirty="0" smtClean="0"/>
              <a:t>Lorillard Tobacco Co. v. Reilly                     </a:t>
            </a:r>
            <a:r>
              <a:rPr lang="en-US" dirty="0" smtClean="0"/>
              <a:t>U.S. (2001) 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5690</TotalTime>
  <Words>83</Words>
  <Application>Microsoft Office PowerPoint</Application>
  <PresentationFormat>On-screen Show (4:3)</PresentationFormat>
  <Paragraphs>24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2008 CAI Template</vt:lpstr>
      <vt:lpstr>Child Rights &amp; Remedies Fall 2012</vt:lpstr>
      <vt:lpstr>Review of Class # 9</vt:lpstr>
      <vt:lpstr>Safety Standards</vt:lpstr>
      <vt:lpstr>Safety Standards (cont’d)</vt:lpstr>
      <vt:lpstr>Safety Standards (cont’d)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247</cp:revision>
  <dcterms:created xsi:type="dcterms:W3CDTF">2008-06-02T17:43:36Z</dcterms:created>
  <dcterms:modified xsi:type="dcterms:W3CDTF">2012-08-18T06:27:50Z</dcterms:modified>
</cp:coreProperties>
</file>